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6.jp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22"/>
                </a:moveTo>
                <a:lnTo>
                  <a:pt x="0" y="613803"/>
                </a:lnTo>
                <a:lnTo>
                  <a:pt x="0" y="1605876"/>
                </a:lnTo>
                <a:lnTo>
                  <a:pt x="426275" y="1357858"/>
                </a:lnTo>
                <a:lnTo>
                  <a:pt x="426275" y="861822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13"/>
                </a:lnTo>
                <a:lnTo>
                  <a:pt x="397700" y="644207"/>
                </a:lnTo>
                <a:lnTo>
                  <a:pt x="823988" y="396189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21558" y="800113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41699" y="812127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82101" y="836168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02243" y="848182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42645" y="872210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2787" y="884236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82928" y="89625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323330" y="92027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443472" y="932305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683756" y="95633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804016" y="968347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924157" y="980373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164441" y="1004402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2284583" y="101641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0" y="8119036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18961" y="823917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39103" y="835931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359245" y="847946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79387" y="859972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599647" y="87198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719789" y="884000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36980" y="89575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960072" y="908040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1080332" y="920054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1200474" y="932069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1320616" y="944083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1440758" y="956097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1560899" y="968123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1678091" y="979878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1801301" y="992151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1921443" y="1004165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2041585" y="101619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161845" y="10282061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0" y="8356723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111644" y="847320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236035" y="8597124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56294" y="871726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472070" y="883363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592212" y="8953892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716720" y="9077811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832613" y="919417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952755" y="9314317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1077264" y="9438236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1197405" y="955837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1313299" y="967486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1433441" y="979500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1557949" y="9918921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1673842" y="1003540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1793984" y="1015554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1918493" y="10279465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0" y="8593348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106215" y="870888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226475" y="882902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346617" y="894917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466759" y="906943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86901" y="918957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707161" y="930971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827302" y="942985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947444" y="955011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067586" y="967025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87728" y="979040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1307988" y="991054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428130" y="1003068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548272" y="1015094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668413" y="1027108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0" y="8822656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89929" y="893512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219040" y="906305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339300" y="918319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450472" y="929555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579584" y="9423602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699726" y="954374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810898" y="9656096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931158" y="977623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1060269" y="990416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1180411" y="1002442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1291584" y="1013678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1420813" y="10264712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0" y="9055268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99" y="9165615"/>
            <a:ext cx="87332" cy="75649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41" y="9285757"/>
            <a:ext cx="87332" cy="75649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330213" y="941581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bg object 1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143" y="9526159"/>
            <a:ext cx="87214" cy="75531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285" y="9646301"/>
            <a:ext cx="87333" cy="75531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9426" y="9766442"/>
            <a:ext cx="87332" cy="75649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568" y="9886584"/>
            <a:ext cx="87333" cy="75649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9828" y="10006845"/>
            <a:ext cx="87214" cy="75531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9970" y="10126986"/>
            <a:ext cx="87332" cy="75531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1171442" y="10256923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69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69"/>
                </a:lnTo>
                <a:close/>
              </a:path>
              <a:path w="1020444" h="1012825">
                <a:moveTo>
                  <a:pt x="84734" y="529653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53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27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27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27"/>
                </a:lnTo>
                <a:close/>
              </a:path>
              <a:path w="1020444" h="1012825">
                <a:moveTo>
                  <a:pt x="198856" y="409511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11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11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73"/>
                </a:lnTo>
                <a:lnTo>
                  <a:pt x="79768" y="816673"/>
                </a:lnTo>
                <a:lnTo>
                  <a:pt x="37287" y="890206"/>
                </a:lnTo>
                <a:lnTo>
                  <a:pt x="79768" y="963841"/>
                </a:lnTo>
                <a:lnTo>
                  <a:pt x="164744" y="963841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69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69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69"/>
                </a:lnTo>
                <a:close/>
              </a:path>
              <a:path w="1020444" h="1012825">
                <a:moveTo>
                  <a:pt x="319112" y="529653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53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53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11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11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11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34"/>
                </a:lnTo>
                <a:lnTo>
                  <a:pt x="403847" y="961834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53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53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53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52"/>
                </a:lnTo>
                <a:lnTo>
                  <a:pt x="641299" y="956652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50"/>
                </a:lnTo>
                <a:lnTo>
                  <a:pt x="751408" y="819150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14"/>
                </a:lnTo>
                <a:lnTo>
                  <a:pt x="689216" y="951814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72"/>
                </a:lnTo>
                <a:lnTo>
                  <a:pt x="809472" y="831672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bg object 1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18595" y="9169852"/>
            <a:ext cx="2105024" cy="1114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7603" y="593449"/>
            <a:ext cx="7572792" cy="61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001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1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9E8C3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34"/>
                </a:moveTo>
                <a:lnTo>
                  <a:pt x="0" y="613816"/>
                </a:lnTo>
                <a:lnTo>
                  <a:pt x="0" y="1605889"/>
                </a:lnTo>
                <a:lnTo>
                  <a:pt x="426275" y="1357871"/>
                </a:lnTo>
                <a:lnTo>
                  <a:pt x="426275" y="861834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26"/>
                </a:lnTo>
                <a:lnTo>
                  <a:pt x="397700" y="644220"/>
                </a:lnTo>
                <a:lnTo>
                  <a:pt x="823988" y="396201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21558" y="800113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41699" y="812127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82101" y="836167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02243" y="848182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42645" y="872210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2787" y="884236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82928" y="89625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323330" y="92027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443472" y="932305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683756" y="95633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804016" y="96834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924157" y="980373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164441" y="1004401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2284583" y="1016416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0" y="811903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18961" y="823917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39103" y="835931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359245" y="847946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79387" y="85997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599647" y="871986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719789" y="884000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36980" y="89575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960072" y="908040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1080332" y="920054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1200474" y="932068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1320616" y="944083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1440758" y="956097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1560899" y="968123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1678091" y="9798778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1801301" y="992151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1921443" y="1004165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2041585" y="1016191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161845" y="10282060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0" y="8356722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111644" y="847320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236035" y="8597124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56294" y="8717266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472070" y="8833631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592212" y="895389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716720" y="9077809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832613" y="9194175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952755" y="9314316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1077264" y="9438235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1197405" y="955837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1313299" y="9674860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1433441" y="979500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1557949" y="991892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1673842" y="1003540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1793984" y="1015554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1918493" y="10279464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0" y="8593347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106215" y="870888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226475" y="882902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346617" y="894917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466759" y="906943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86901" y="918957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707161" y="930971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827302" y="942985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947444" y="955011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067586" y="967025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87728" y="979039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1307988" y="991054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428130" y="1003068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548272" y="1015094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668413" y="10271084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0" y="8822656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89929" y="8935126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219040" y="9063057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339300" y="918319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450472" y="9295551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579584" y="942360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699726" y="954374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810898" y="9656095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931158" y="977623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1060269" y="990416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1180411" y="1002442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1291584" y="10136781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1420813" y="10264712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0" y="9055268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99" y="9165614"/>
            <a:ext cx="87332" cy="75649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741" y="9285756"/>
            <a:ext cx="87332" cy="75649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330213" y="941581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bg object 1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143" y="9526158"/>
            <a:ext cx="87214" cy="75531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285" y="9646300"/>
            <a:ext cx="87333" cy="75531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9426" y="9766441"/>
            <a:ext cx="87332" cy="75649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568" y="9886584"/>
            <a:ext cx="87333" cy="75649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9828" y="10006843"/>
            <a:ext cx="87214" cy="75531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9970" y="10126985"/>
            <a:ext cx="87332" cy="75531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1171442" y="10256922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69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69"/>
                </a:lnTo>
                <a:close/>
              </a:path>
              <a:path w="1020444" h="1012825">
                <a:moveTo>
                  <a:pt x="84734" y="529653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53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27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27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27"/>
                </a:lnTo>
                <a:close/>
              </a:path>
              <a:path w="1020444" h="1012825">
                <a:moveTo>
                  <a:pt x="198856" y="409511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11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11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73"/>
                </a:lnTo>
                <a:lnTo>
                  <a:pt x="79768" y="816673"/>
                </a:lnTo>
                <a:lnTo>
                  <a:pt x="37287" y="890206"/>
                </a:lnTo>
                <a:lnTo>
                  <a:pt x="79768" y="963841"/>
                </a:lnTo>
                <a:lnTo>
                  <a:pt x="164744" y="963841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69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69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69"/>
                </a:lnTo>
                <a:close/>
              </a:path>
              <a:path w="1020444" h="1012825">
                <a:moveTo>
                  <a:pt x="319112" y="529653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53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53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11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11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11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34"/>
                </a:lnTo>
                <a:lnTo>
                  <a:pt x="403847" y="961834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53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53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53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40"/>
                </a:lnTo>
                <a:lnTo>
                  <a:pt x="641299" y="956640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50"/>
                </a:lnTo>
                <a:lnTo>
                  <a:pt x="751408" y="819150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01"/>
                </a:lnTo>
                <a:lnTo>
                  <a:pt x="689216" y="951801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59"/>
                </a:lnTo>
                <a:lnTo>
                  <a:pt x="809472" y="831659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bg object 1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40381" y="9422787"/>
            <a:ext cx="2609849" cy="609599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18595" y="9169854"/>
            <a:ext cx="2105024" cy="1114424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85589" y="3465998"/>
            <a:ext cx="2609849" cy="2609849"/>
          </a:xfrm>
          <a:prstGeom prst="rect">
            <a:avLst/>
          </a:prstGeom>
        </p:spPr>
      </p:pic>
      <p:sp>
        <p:nvSpPr>
          <p:cNvPr id="111" name="bg object 111"/>
          <p:cNvSpPr/>
          <p:nvPr/>
        </p:nvSpPr>
        <p:spPr>
          <a:xfrm>
            <a:off x="3036017" y="2188818"/>
            <a:ext cx="350520" cy="370205"/>
          </a:xfrm>
          <a:custGeom>
            <a:avLst/>
            <a:gdLst/>
            <a:ahLst/>
            <a:cxnLst/>
            <a:rect l="l" t="t" r="r" b="b"/>
            <a:pathLst>
              <a:path w="350520" h="370205">
                <a:moveTo>
                  <a:pt x="111521" y="370203"/>
                </a:moveTo>
                <a:lnTo>
                  <a:pt x="69660" y="328572"/>
                </a:lnTo>
                <a:lnTo>
                  <a:pt x="38125" y="285445"/>
                </a:lnTo>
                <a:lnTo>
                  <a:pt x="16368" y="241896"/>
                </a:lnTo>
                <a:lnTo>
                  <a:pt x="3842" y="198996"/>
                </a:lnTo>
                <a:lnTo>
                  <a:pt x="0" y="157819"/>
                </a:lnTo>
                <a:lnTo>
                  <a:pt x="4293" y="119435"/>
                </a:lnTo>
                <a:lnTo>
                  <a:pt x="35098" y="55342"/>
                </a:lnTo>
                <a:lnTo>
                  <a:pt x="102997" y="10678"/>
                </a:lnTo>
                <a:lnTo>
                  <a:pt x="152823" y="64"/>
                </a:lnTo>
                <a:lnTo>
                  <a:pt x="204941" y="0"/>
                </a:lnTo>
                <a:lnTo>
                  <a:pt x="254299" y="10549"/>
                </a:lnTo>
                <a:lnTo>
                  <a:pt x="295842" y="31777"/>
                </a:lnTo>
                <a:lnTo>
                  <a:pt x="337352" y="84540"/>
                </a:lnTo>
                <a:lnTo>
                  <a:pt x="350509" y="157076"/>
                </a:lnTo>
                <a:lnTo>
                  <a:pt x="345134" y="198135"/>
                </a:lnTo>
                <a:lnTo>
                  <a:pt x="331085" y="240991"/>
                </a:lnTo>
                <a:lnTo>
                  <a:pt x="307833" y="284592"/>
                </a:lnTo>
                <a:lnTo>
                  <a:pt x="274850" y="327890"/>
                </a:lnTo>
                <a:lnTo>
                  <a:pt x="231607" y="369836"/>
                </a:lnTo>
                <a:lnTo>
                  <a:pt x="111521" y="370203"/>
                </a:lnTo>
                <a:close/>
              </a:path>
            </a:pathLst>
          </a:custGeom>
          <a:solidFill>
            <a:srgbClr val="FFF2E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2" name="bg object 1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06370" y="2364892"/>
            <a:ext cx="195005" cy="29078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75071" y="2028325"/>
            <a:ext cx="1746205" cy="1832559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4295" y="4577465"/>
            <a:ext cx="2018540" cy="1722569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71005" y="7009292"/>
            <a:ext cx="1579081" cy="1838324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079501" y="2033991"/>
            <a:ext cx="2229817" cy="1823980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35218" y="6869530"/>
            <a:ext cx="2749079" cy="1653404"/>
          </a:xfrm>
          <a:prstGeom prst="rect">
            <a:avLst/>
          </a:prstGeom>
        </p:spPr>
      </p:pic>
      <p:sp>
        <p:nvSpPr>
          <p:cNvPr id="118" name="bg object 118"/>
          <p:cNvSpPr/>
          <p:nvPr/>
        </p:nvSpPr>
        <p:spPr>
          <a:xfrm>
            <a:off x="10162477" y="3082866"/>
            <a:ext cx="980440" cy="488950"/>
          </a:xfrm>
          <a:custGeom>
            <a:avLst/>
            <a:gdLst/>
            <a:ahLst/>
            <a:cxnLst/>
            <a:rect l="l" t="t" r="r" b="b"/>
            <a:pathLst>
              <a:path w="980440" h="488950">
                <a:moveTo>
                  <a:pt x="727449" y="290515"/>
                </a:moveTo>
                <a:lnTo>
                  <a:pt x="727047" y="281856"/>
                </a:lnTo>
                <a:lnTo>
                  <a:pt x="726679" y="271180"/>
                </a:lnTo>
                <a:lnTo>
                  <a:pt x="722515" y="224600"/>
                </a:lnTo>
                <a:lnTo>
                  <a:pt x="713724" y="185176"/>
                </a:lnTo>
                <a:lnTo>
                  <a:pt x="705309" y="161176"/>
                </a:lnTo>
                <a:lnTo>
                  <a:pt x="22650" y="488665"/>
                </a:lnTo>
                <a:lnTo>
                  <a:pt x="0" y="441450"/>
                </a:lnTo>
                <a:lnTo>
                  <a:pt x="682659" y="113962"/>
                </a:lnTo>
                <a:lnTo>
                  <a:pt x="680684" y="109845"/>
                </a:lnTo>
                <a:lnTo>
                  <a:pt x="676484" y="102923"/>
                </a:lnTo>
                <a:lnTo>
                  <a:pt x="653140" y="71239"/>
                </a:lnTo>
                <a:lnTo>
                  <a:pt x="622142" y="39090"/>
                </a:lnTo>
                <a:lnTo>
                  <a:pt x="602136" y="21480"/>
                </a:lnTo>
                <a:lnTo>
                  <a:pt x="595609" y="15732"/>
                </a:lnTo>
                <a:lnTo>
                  <a:pt x="612683" y="14758"/>
                </a:lnTo>
                <a:lnTo>
                  <a:pt x="963746" y="453"/>
                </a:lnTo>
                <a:lnTo>
                  <a:pt x="980377" y="0"/>
                </a:lnTo>
                <a:lnTo>
                  <a:pt x="969762" y="12630"/>
                </a:lnTo>
                <a:lnTo>
                  <a:pt x="758006" y="256154"/>
                </a:lnTo>
                <a:lnTo>
                  <a:pt x="739029" y="277755"/>
                </a:lnTo>
                <a:lnTo>
                  <a:pt x="727620" y="290434"/>
                </a:lnTo>
                <a:lnTo>
                  <a:pt x="727449" y="290515"/>
                </a:lnTo>
                <a:close/>
              </a:path>
              <a:path w="980440" h="488950">
                <a:moveTo>
                  <a:pt x="726678" y="271183"/>
                </a:move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1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1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22"/>
                </a:moveTo>
                <a:lnTo>
                  <a:pt x="0" y="613803"/>
                </a:lnTo>
                <a:lnTo>
                  <a:pt x="0" y="1605876"/>
                </a:lnTo>
                <a:lnTo>
                  <a:pt x="426275" y="1357858"/>
                </a:lnTo>
                <a:lnTo>
                  <a:pt x="426275" y="861822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13"/>
                </a:lnTo>
                <a:lnTo>
                  <a:pt x="397700" y="644207"/>
                </a:lnTo>
                <a:lnTo>
                  <a:pt x="823988" y="396189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21558" y="800113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41699" y="812127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82101" y="836168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02243" y="848182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42645" y="87221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2787" y="88423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82928" y="89625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323330" y="920279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443472" y="932305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683756" y="956333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804016" y="968347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924157" y="980373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164441" y="1004402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2284583" y="101641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0" y="8119036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18961" y="823917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39103" y="83593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359245" y="847946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79387" y="859972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599647" y="87198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719789" y="884000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36980" y="8957551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960072" y="9080407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1080332" y="920054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1200474" y="932069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1320616" y="944083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1440758" y="956097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1560899" y="968123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1678091" y="979878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1801301" y="992151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1921443" y="1004166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2041585" y="101619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161845" y="10282062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0" y="8356724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111644" y="8473207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236035" y="8597125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56294" y="871726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472070" y="883363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592212" y="8953892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716720" y="9077811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832613" y="919417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952755" y="9314318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1077264" y="943823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1197405" y="9558378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1313299" y="9674862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1433441" y="9795003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1557949" y="9918922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1673842" y="10035405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1793984" y="10155547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1918493" y="10279465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0" y="8593349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106215" y="870888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226475" y="882903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346617" y="894917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466759" y="906943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86901" y="918957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707161" y="930971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827302" y="942985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947444" y="955011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067586" y="967025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1187728" y="979040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1307988" y="991054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1428130" y="1003068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548272" y="1015094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668413" y="1027108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0" y="8822657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89929" y="893512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219040" y="906305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339300" y="918320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450472" y="929555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579584" y="9423602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699726" y="9543744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810898" y="965609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931158" y="977623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1060269" y="990416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1180411" y="1002442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1291584" y="1013678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1420813" y="10264713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0" y="9055269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99" y="9165616"/>
            <a:ext cx="87332" cy="75649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741" y="9285758"/>
            <a:ext cx="87332" cy="75649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330213" y="941581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bg object 10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9143" y="9526159"/>
            <a:ext cx="87214" cy="75531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285" y="9646301"/>
            <a:ext cx="87333" cy="75531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9426" y="9766443"/>
            <a:ext cx="87332" cy="75649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9568" y="9886585"/>
            <a:ext cx="87333" cy="75649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9828" y="10006845"/>
            <a:ext cx="87214" cy="75531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9970" y="10126987"/>
            <a:ext cx="87332" cy="75531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1171442" y="10256924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82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82"/>
                </a:lnTo>
                <a:close/>
              </a:path>
              <a:path w="1020444" h="1012825">
                <a:moveTo>
                  <a:pt x="84734" y="529653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53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40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40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40"/>
                </a:lnTo>
                <a:close/>
              </a:path>
              <a:path w="1020444" h="1012825">
                <a:moveTo>
                  <a:pt x="198856" y="409524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24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24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73"/>
                </a:lnTo>
                <a:lnTo>
                  <a:pt x="79768" y="816673"/>
                </a:lnTo>
                <a:lnTo>
                  <a:pt x="37287" y="890206"/>
                </a:lnTo>
                <a:lnTo>
                  <a:pt x="79768" y="963841"/>
                </a:lnTo>
                <a:lnTo>
                  <a:pt x="164744" y="963841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82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82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82"/>
                </a:lnTo>
                <a:close/>
              </a:path>
              <a:path w="1020444" h="1012825">
                <a:moveTo>
                  <a:pt x="319112" y="529653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53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53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24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24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24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34"/>
                </a:lnTo>
                <a:lnTo>
                  <a:pt x="403847" y="961834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53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53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53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52"/>
                </a:lnTo>
                <a:lnTo>
                  <a:pt x="641299" y="956652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62"/>
                </a:lnTo>
                <a:lnTo>
                  <a:pt x="751408" y="819162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14"/>
                </a:lnTo>
                <a:lnTo>
                  <a:pt x="689216" y="951814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72"/>
                </a:lnTo>
                <a:lnTo>
                  <a:pt x="809472" y="831672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8543" y="516874"/>
            <a:ext cx="13250913" cy="160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01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176" y="2009186"/>
            <a:ext cx="17071646" cy="347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9E8C3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5.png"/><Relationship Id="rId4" Type="http://schemas.openxmlformats.org/officeDocument/2006/relationships/image" Target="../media/image1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59.jpg"/><Relationship Id="rId5" Type="http://schemas.openxmlformats.org/officeDocument/2006/relationships/image" Target="../media/image4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0.jpg"/><Relationship Id="rId5" Type="http://schemas.openxmlformats.org/officeDocument/2006/relationships/image" Target="../media/image4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3.jpg"/><Relationship Id="rId5" Type="http://schemas.openxmlformats.org/officeDocument/2006/relationships/image" Target="../media/image4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5.jpg"/><Relationship Id="rId5" Type="http://schemas.openxmlformats.org/officeDocument/2006/relationships/image" Target="../media/image66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5.jpg"/><Relationship Id="rId5" Type="http://schemas.openxmlformats.org/officeDocument/2006/relationships/image" Target="../media/image66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7.jp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3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11.png"/><Relationship Id="rId16" Type="http://schemas.openxmlformats.org/officeDocument/2006/relationships/image" Target="../media/image78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9.jp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3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11.png"/><Relationship Id="rId16" Type="http://schemas.openxmlformats.org/officeDocument/2006/relationships/image" Target="../media/image7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294299" y="0"/>
            <a:ext cx="6993890" cy="10287000"/>
            <a:chOff x="11294299" y="0"/>
            <a:chExt cx="699389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1200" y="0"/>
              <a:ext cx="6706798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581200" y="0"/>
              <a:ext cx="6706870" cy="10287000"/>
            </a:xfrm>
            <a:custGeom>
              <a:avLst/>
              <a:gdLst/>
              <a:ahLst/>
              <a:cxnLst/>
              <a:rect l="l" t="t" r="r" b="b"/>
              <a:pathLst>
                <a:path w="6706869" h="10287000">
                  <a:moveTo>
                    <a:pt x="0" y="5839413"/>
                  </a:moveTo>
                  <a:lnTo>
                    <a:pt x="1206935" y="0"/>
                  </a:lnTo>
                  <a:lnTo>
                    <a:pt x="2516553" y="383795"/>
                  </a:lnTo>
                  <a:lnTo>
                    <a:pt x="0" y="5839413"/>
                  </a:lnTo>
                  <a:close/>
                </a:path>
                <a:path w="6706869" h="10287000">
                  <a:moveTo>
                    <a:pt x="6706798" y="10286999"/>
                  </a:moveTo>
                  <a:lnTo>
                    <a:pt x="4476806" y="10286999"/>
                  </a:lnTo>
                  <a:lnTo>
                    <a:pt x="6706798" y="5122807"/>
                  </a:lnTo>
                  <a:lnTo>
                    <a:pt x="6706798" y="10286999"/>
                  </a:lnTo>
                  <a:close/>
                </a:path>
              </a:pathLst>
            </a:custGeom>
            <a:solidFill>
              <a:srgbClr val="0F48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294287" y="7404836"/>
              <a:ext cx="572135" cy="1778635"/>
            </a:xfrm>
            <a:custGeom>
              <a:avLst/>
              <a:gdLst/>
              <a:ahLst/>
              <a:cxnLst/>
              <a:rect l="l" t="t" r="r" b="b"/>
              <a:pathLst>
                <a:path w="572134" h="1778634">
                  <a:moveTo>
                    <a:pt x="270395" y="0"/>
                  </a:moveTo>
                  <a:lnTo>
                    <a:pt x="207924" y="0"/>
                  </a:lnTo>
                  <a:lnTo>
                    <a:pt x="0" y="206946"/>
                  </a:lnTo>
                  <a:lnTo>
                    <a:pt x="0" y="269125"/>
                  </a:lnTo>
                  <a:lnTo>
                    <a:pt x="270395" y="0"/>
                  </a:lnTo>
                  <a:close/>
                </a:path>
                <a:path w="572134" h="1778634">
                  <a:moveTo>
                    <a:pt x="514083" y="0"/>
                  </a:moveTo>
                  <a:lnTo>
                    <a:pt x="451624" y="0"/>
                  </a:lnTo>
                  <a:lnTo>
                    <a:pt x="0" y="449503"/>
                  </a:lnTo>
                  <a:lnTo>
                    <a:pt x="0" y="511683"/>
                  </a:lnTo>
                  <a:lnTo>
                    <a:pt x="514083" y="0"/>
                  </a:lnTo>
                  <a:close/>
                </a:path>
                <a:path w="572134" h="1778634">
                  <a:moveTo>
                    <a:pt x="571525" y="1578559"/>
                  </a:moveTo>
                  <a:lnTo>
                    <a:pt x="370687" y="1778457"/>
                  </a:lnTo>
                  <a:lnTo>
                    <a:pt x="433158" y="1778457"/>
                  </a:lnTo>
                  <a:lnTo>
                    <a:pt x="571525" y="1640738"/>
                  </a:lnTo>
                  <a:lnTo>
                    <a:pt x="571525" y="1578559"/>
                  </a:lnTo>
                  <a:close/>
                </a:path>
                <a:path w="572134" h="1778634">
                  <a:moveTo>
                    <a:pt x="571525" y="1336001"/>
                  </a:moveTo>
                  <a:lnTo>
                    <a:pt x="127000" y="1778457"/>
                  </a:lnTo>
                  <a:lnTo>
                    <a:pt x="189458" y="1778457"/>
                  </a:lnTo>
                  <a:lnTo>
                    <a:pt x="571525" y="1398168"/>
                  </a:lnTo>
                  <a:lnTo>
                    <a:pt x="571525" y="1336001"/>
                  </a:lnTo>
                  <a:close/>
                </a:path>
                <a:path w="572134" h="1778634">
                  <a:moveTo>
                    <a:pt x="571525" y="1093431"/>
                  </a:moveTo>
                  <a:lnTo>
                    <a:pt x="25" y="1662252"/>
                  </a:lnTo>
                  <a:lnTo>
                    <a:pt x="25" y="1724431"/>
                  </a:lnTo>
                  <a:lnTo>
                    <a:pt x="571525" y="1155611"/>
                  </a:lnTo>
                  <a:lnTo>
                    <a:pt x="571525" y="1093431"/>
                  </a:lnTo>
                  <a:close/>
                </a:path>
                <a:path w="572134" h="1778634">
                  <a:moveTo>
                    <a:pt x="571525" y="850874"/>
                  </a:moveTo>
                  <a:lnTo>
                    <a:pt x="25" y="1419707"/>
                  </a:lnTo>
                  <a:lnTo>
                    <a:pt x="25" y="1481874"/>
                  </a:lnTo>
                  <a:lnTo>
                    <a:pt x="571525" y="913053"/>
                  </a:lnTo>
                  <a:lnTo>
                    <a:pt x="571525" y="850874"/>
                  </a:lnTo>
                  <a:close/>
                </a:path>
                <a:path w="572134" h="1778634">
                  <a:moveTo>
                    <a:pt x="571525" y="608330"/>
                  </a:moveTo>
                  <a:lnTo>
                    <a:pt x="25" y="1177150"/>
                  </a:lnTo>
                  <a:lnTo>
                    <a:pt x="25" y="1239316"/>
                  </a:lnTo>
                  <a:lnTo>
                    <a:pt x="571525" y="670496"/>
                  </a:lnTo>
                  <a:lnTo>
                    <a:pt x="571525" y="608330"/>
                  </a:lnTo>
                  <a:close/>
                </a:path>
                <a:path w="572134" h="1778634">
                  <a:moveTo>
                    <a:pt x="571525" y="365772"/>
                  </a:moveTo>
                  <a:lnTo>
                    <a:pt x="25" y="934593"/>
                  </a:lnTo>
                  <a:lnTo>
                    <a:pt x="25" y="996772"/>
                  </a:lnTo>
                  <a:lnTo>
                    <a:pt x="571525" y="427951"/>
                  </a:lnTo>
                  <a:lnTo>
                    <a:pt x="571525" y="365772"/>
                  </a:lnTo>
                  <a:close/>
                </a:path>
                <a:path w="572134" h="1778634">
                  <a:moveTo>
                    <a:pt x="571525" y="123202"/>
                  </a:moveTo>
                  <a:lnTo>
                    <a:pt x="25" y="692035"/>
                  </a:lnTo>
                  <a:lnTo>
                    <a:pt x="25" y="754214"/>
                  </a:lnTo>
                  <a:lnTo>
                    <a:pt x="571525" y="185394"/>
                  </a:lnTo>
                  <a:lnTo>
                    <a:pt x="571525" y="123202"/>
                  </a:lnTo>
                  <a:close/>
                </a:path>
              </a:pathLst>
            </a:custGeom>
            <a:solidFill>
              <a:srgbClr val="9E8C3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681560"/>
            <a:ext cx="1587251" cy="160543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857166" y="1829826"/>
            <a:ext cx="482600" cy="254000"/>
          </a:xfrm>
          <a:custGeom>
            <a:avLst/>
            <a:gdLst/>
            <a:ahLst/>
            <a:cxnLst/>
            <a:rect l="l" t="t" r="r" b="b"/>
            <a:pathLst>
              <a:path w="482600" h="254000">
                <a:moveTo>
                  <a:pt x="18059" y="41488"/>
                </a:moveTo>
                <a:lnTo>
                  <a:pt x="0" y="23516"/>
                </a:lnTo>
                <a:lnTo>
                  <a:pt x="0" y="18020"/>
                </a:lnTo>
                <a:lnTo>
                  <a:pt x="18059" y="48"/>
                </a:lnTo>
                <a:lnTo>
                  <a:pt x="23581" y="48"/>
                </a:lnTo>
                <a:lnTo>
                  <a:pt x="41641" y="18020"/>
                </a:lnTo>
                <a:lnTo>
                  <a:pt x="41641" y="23516"/>
                </a:lnTo>
                <a:lnTo>
                  <a:pt x="18059" y="41488"/>
                </a:lnTo>
                <a:close/>
              </a:path>
              <a:path w="482600" h="254000">
                <a:moveTo>
                  <a:pt x="243823" y="41488"/>
                </a:moveTo>
                <a:lnTo>
                  <a:pt x="238302" y="41488"/>
                </a:lnTo>
                <a:lnTo>
                  <a:pt x="235645" y="40962"/>
                </a:lnTo>
                <a:lnTo>
                  <a:pt x="220242" y="23516"/>
                </a:lnTo>
                <a:lnTo>
                  <a:pt x="220242" y="18020"/>
                </a:lnTo>
                <a:lnTo>
                  <a:pt x="238302" y="48"/>
                </a:lnTo>
                <a:lnTo>
                  <a:pt x="243824" y="48"/>
                </a:lnTo>
                <a:lnTo>
                  <a:pt x="261883" y="18020"/>
                </a:lnTo>
                <a:lnTo>
                  <a:pt x="261883" y="23516"/>
                </a:lnTo>
                <a:lnTo>
                  <a:pt x="243823" y="41488"/>
                </a:lnTo>
                <a:close/>
              </a:path>
              <a:path w="482600" h="254000">
                <a:moveTo>
                  <a:pt x="464067" y="41435"/>
                </a:moveTo>
                <a:lnTo>
                  <a:pt x="458549" y="41435"/>
                </a:lnTo>
                <a:lnTo>
                  <a:pt x="455891" y="40909"/>
                </a:lnTo>
                <a:lnTo>
                  <a:pt x="440491" y="17948"/>
                </a:lnTo>
                <a:lnTo>
                  <a:pt x="440999" y="15373"/>
                </a:lnTo>
                <a:lnTo>
                  <a:pt x="458507" y="0"/>
                </a:lnTo>
                <a:lnTo>
                  <a:pt x="464080" y="0"/>
                </a:lnTo>
                <a:lnTo>
                  <a:pt x="482123" y="17948"/>
                </a:lnTo>
                <a:lnTo>
                  <a:pt x="482115" y="23511"/>
                </a:lnTo>
                <a:lnTo>
                  <a:pt x="464067" y="41435"/>
                </a:lnTo>
                <a:close/>
              </a:path>
              <a:path w="482600" h="254000">
                <a:moveTo>
                  <a:pt x="23688" y="253459"/>
                </a:moveTo>
                <a:lnTo>
                  <a:pt x="18166" y="253459"/>
                </a:lnTo>
                <a:lnTo>
                  <a:pt x="15510" y="252934"/>
                </a:lnTo>
                <a:lnTo>
                  <a:pt x="106" y="235487"/>
                </a:lnTo>
                <a:lnTo>
                  <a:pt x="108" y="229982"/>
                </a:lnTo>
                <a:lnTo>
                  <a:pt x="23591" y="212005"/>
                </a:lnTo>
                <a:lnTo>
                  <a:pt x="26317" y="212545"/>
                </a:lnTo>
                <a:lnTo>
                  <a:pt x="41748" y="229982"/>
                </a:lnTo>
                <a:lnTo>
                  <a:pt x="41747" y="235487"/>
                </a:lnTo>
                <a:lnTo>
                  <a:pt x="23688" y="253459"/>
                </a:lnTo>
                <a:close/>
              </a:path>
              <a:path w="482600" h="254000">
                <a:moveTo>
                  <a:pt x="243930" y="253459"/>
                </a:moveTo>
                <a:lnTo>
                  <a:pt x="238408" y="253459"/>
                </a:lnTo>
                <a:lnTo>
                  <a:pt x="235752" y="252934"/>
                </a:lnTo>
                <a:lnTo>
                  <a:pt x="220348" y="235487"/>
                </a:lnTo>
                <a:lnTo>
                  <a:pt x="220350" y="229982"/>
                </a:lnTo>
                <a:lnTo>
                  <a:pt x="243833" y="212005"/>
                </a:lnTo>
                <a:lnTo>
                  <a:pt x="246559" y="212545"/>
                </a:lnTo>
                <a:lnTo>
                  <a:pt x="261990" y="229982"/>
                </a:lnTo>
                <a:lnTo>
                  <a:pt x="261990" y="235487"/>
                </a:lnTo>
                <a:lnTo>
                  <a:pt x="243930" y="253459"/>
                </a:lnTo>
                <a:close/>
              </a:path>
              <a:path w="482600" h="254000">
                <a:moveTo>
                  <a:pt x="463680" y="253480"/>
                </a:moveTo>
                <a:lnTo>
                  <a:pt x="440306" y="229736"/>
                </a:lnTo>
                <a:lnTo>
                  <a:pt x="440868" y="227094"/>
                </a:lnTo>
                <a:lnTo>
                  <a:pt x="458644" y="211977"/>
                </a:lnTo>
                <a:lnTo>
                  <a:pt x="461411" y="212019"/>
                </a:lnTo>
                <a:lnTo>
                  <a:pt x="464057" y="212047"/>
                </a:lnTo>
                <a:lnTo>
                  <a:pt x="481898" y="235599"/>
                </a:lnTo>
                <a:lnTo>
                  <a:pt x="481354" y="238244"/>
                </a:lnTo>
                <a:lnTo>
                  <a:pt x="466346" y="252975"/>
                </a:lnTo>
                <a:lnTo>
                  <a:pt x="463680" y="253480"/>
                </a:lnTo>
                <a:close/>
              </a:path>
            </a:pathLst>
          </a:custGeom>
          <a:solidFill>
            <a:srgbClr val="292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67126" y="3086100"/>
            <a:ext cx="1189990" cy="1028700"/>
          </a:xfrm>
          <a:custGeom>
            <a:avLst/>
            <a:gdLst/>
            <a:ahLst/>
            <a:cxnLst/>
            <a:rect l="l" t="t" r="r" b="b"/>
            <a:pathLst>
              <a:path w="1189990" h="1028700">
                <a:moveTo>
                  <a:pt x="892406" y="1028700"/>
                </a:moveTo>
                <a:lnTo>
                  <a:pt x="297468" y="1028700"/>
                </a:lnTo>
                <a:lnTo>
                  <a:pt x="0" y="514350"/>
                </a:lnTo>
                <a:lnTo>
                  <a:pt x="297468" y="0"/>
                </a:lnTo>
                <a:lnTo>
                  <a:pt x="892406" y="0"/>
                </a:lnTo>
                <a:lnTo>
                  <a:pt x="913016" y="35636"/>
                </a:lnTo>
                <a:lnTo>
                  <a:pt x="318172" y="35636"/>
                </a:lnTo>
                <a:lnTo>
                  <a:pt x="41169" y="514350"/>
                </a:lnTo>
                <a:lnTo>
                  <a:pt x="318172" y="993063"/>
                </a:lnTo>
                <a:lnTo>
                  <a:pt x="913016" y="993063"/>
                </a:lnTo>
                <a:lnTo>
                  <a:pt x="892406" y="1028700"/>
                </a:lnTo>
                <a:close/>
              </a:path>
              <a:path w="1189990" h="1028700">
                <a:moveTo>
                  <a:pt x="913016" y="993063"/>
                </a:moveTo>
                <a:lnTo>
                  <a:pt x="871702" y="993063"/>
                </a:lnTo>
                <a:lnTo>
                  <a:pt x="1148467" y="514350"/>
                </a:lnTo>
                <a:lnTo>
                  <a:pt x="871702" y="35636"/>
                </a:lnTo>
                <a:lnTo>
                  <a:pt x="913016" y="35636"/>
                </a:lnTo>
                <a:lnTo>
                  <a:pt x="1189874" y="514350"/>
                </a:lnTo>
                <a:lnTo>
                  <a:pt x="913016" y="993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1241" y="9077825"/>
            <a:ext cx="2609849" cy="6095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8286" y="8824890"/>
            <a:ext cx="2105024" cy="11144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74678" y="1927458"/>
            <a:ext cx="452120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180">
                <a:solidFill>
                  <a:srgbClr val="414141"/>
                </a:solidFill>
                <a:latin typeface="Verdana"/>
                <a:cs typeface="Verdana"/>
              </a:rPr>
              <a:t>DESTINAÇÃO</a:t>
            </a:r>
            <a:endParaRPr sz="5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4678" y="2925762"/>
            <a:ext cx="9885680" cy="399986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880"/>
              </a:spcBef>
            </a:pPr>
            <a:r>
              <a:rPr dirty="0" sz="7500" spc="500">
                <a:solidFill>
                  <a:srgbClr val="001D54"/>
                </a:solidFill>
                <a:latin typeface="Tahoma"/>
                <a:cs typeface="Tahoma"/>
              </a:rPr>
              <a:t>IMPOSTO</a:t>
            </a:r>
            <a:r>
              <a:rPr dirty="0" sz="7500" spc="-4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7500" spc="715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7500" spc="-4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7500" spc="835">
                <a:solidFill>
                  <a:srgbClr val="001D54"/>
                </a:solidFill>
                <a:latin typeface="Tahoma"/>
                <a:cs typeface="Tahoma"/>
              </a:rPr>
              <a:t>RENDA </a:t>
            </a:r>
            <a:r>
              <a:rPr dirty="0" sz="7500" spc="-23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7500" spc="415">
                <a:solidFill>
                  <a:srgbClr val="001D54"/>
                </a:solidFill>
                <a:latin typeface="Tahoma"/>
                <a:cs typeface="Tahoma"/>
              </a:rPr>
              <a:t>SOLIDÁRIO</a:t>
            </a:r>
            <a:endParaRPr sz="7500">
              <a:latin typeface="Tahoma"/>
              <a:cs typeface="Tahoma"/>
            </a:endParaRPr>
          </a:p>
          <a:p>
            <a:pPr marL="12700" marR="3113405">
              <a:lnSpc>
                <a:spcPct val="116300"/>
              </a:lnSpc>
              <a:spcBef>
                <a:spcPts val="1710"/>
              </a:spcBef>
            </a:pPr>
            <a:r>
              <a:rPr dirty="0" sz="4300" spc="-420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4300" spc="-170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4300" spc="-254">
                <a:solidFill>
                  <a:srgbClr val="9E8C3D"/>
                </a:solidFill>
                <a:latin typeface="Tahoma"/>
                <a:cs typeface="Tahoma"/>
              </a:rPr>
              <a:t>u</a:t>
            </a:r>
            <a:r>
              <a:rPr dirty="0" sz="4300" spc="-3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4300" spc="-130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4300" spc="-75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4300" spc="60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4300" spc="-229">
                <a:solidFill>
                  <a:srgbClr val="9E8C3D"/>
                </a:solidFill>
                <a:latin typeface="Tahoma"/>
                <a:cs typeface="Tahoma"/>
              </a:rPr>
              <a:t>b</a:t>
            </a:r>
            <a:r>
              <a:rPr dirty="0" sz="4300" spc="-260">
                <a:solidFill>
                  <a:srgbClr val="9E8C3D"/>
                </a:solidFill>
                <a:latin typeface="Tahoma"/>
                <a:cs typeface="Tahoma"/>
              </a:rPr>
              <a:t>u</a:t>
            </a:r>
            <a:r>
              <a:rPr dirty="0" sz="4300" spc="-130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4300" spc="-20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4300" spc="-3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4300" spc="-235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4300" spc="-204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4300" spc="-24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4300" spc="-165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4300" spc="-3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4300" spc="114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4300" spc="-170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4300" spc="-75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4300" spc="-3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4300" spc="-260">
                <a:solidFill>
                  <a:srgbClr val="9E8C3D"/>
                </a:solidFill>
                <a:latin typeface="Tahoma"/>
                <a:cs typeface="Tahoma"/>
              </a:rPr>
              <a:t>u</a:t>
            </a:r>
            <a:r>
              <a:rPr dirty="0" sz="4300" spc="-355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4300" spc="-3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4300" spc="-190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4300" spc="-130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4300" spc="-20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4300" spc="-3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4300" spc="-24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4300" spc="-125">
                <a:solidFill>
                  <a:srgbClr val="9E8C3D"/>
                </a:solidFill>
                <a:latin typeface="Tahoma"/>
                <a:cs typeface="Tahoma"/>
              </a:rPr>
              <a:t>e  </a:t>
            </a:r>
            <a:r>
              <a:rPr dirty="0" sz="4300" spc="-110">
                <a:solidFill>
                  <a:srgbClr val="9E8C3D"/>
                </a:solidFill>
                <a:latin typeface="Tahoma"/>
                <a:cs typeface="Tahoma"/>
              </a:rPr>
              <a:t>solidariedade</a:t>
            </a:r>
            <a:endParaRPr sz="4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22"/>
                </a:moveTo>
                <a:lnTo>
                  <a:pt x="0" y="613803"/>
                </a:lnTo>
                <a:lnTo>
                  <a:pt x="0" y="1605889"/>
                </a:lnTo>
                <a:lnTo>
                  <a:pt x="426275" y="1357858"/>
                </a:lnTo>
                <a:lnTo>
                  <a:pt x="426275" y="861822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26"/>
                </a:lnTo>
                <a:lnTo>
                  <a:pt x="397700" y="644220"/>
                </a:lnTo>
                <a:lnTo>
                  <a:pt x="823988" y="396201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558" y="800113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699" y="812128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101" y="836168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2243" y="848182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2645" y="87221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2787" y="884236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2928" y="89625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23330" y="920279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43472" y="932305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83756" y="956333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04016" y="968347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24157" y="980373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64441" y="1004402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84583" y="1016416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8119038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8961" y="823918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9103" y="835932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9245" y="84794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9387" y="859972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9647" y="871986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9789" y="884000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6980" y="8957553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0072" y="9080409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80332" y="920055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00474" y="932069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20616" y="944083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40758" y="956097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60899" y="968123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78091" y="9798781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01301" y="992151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921443" y="1004166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41585" y="1016192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61845" y="1028206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8356725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1644" y="8473209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36035" y="859712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6294" y="871726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72070" y="8833634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2212" y="895389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16720" y="9077812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32613" y="9194178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52755" y="9314319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64" y="9438238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97405" y="955838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13299" y="967486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33441" y="9795005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57949" y="9918924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73842" y="1003540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93984" y="10155549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18493" y="10279467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0" y="8593350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6215" y="870889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26475" y="882903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46617" y="894917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66759" y="906943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86901" y="918957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07161" y="930971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27302" y="942985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47444" y="955011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67586" y="967026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87728" y="979040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307988" y="991054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428130" y="1003068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548272" y="1015094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68413" y="10271087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0" y="8822659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9929" y="8935129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19040" y="906306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39300" y="9183202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50472" y="9295555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79584" y="942360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99726" y="9543746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10898" y="965609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31158" y="9776240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60269" y="9904171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80411" y="10024431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291584" y="10136784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420813" y="10264715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0" y="9055271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99" y="9165618"/>
            <a:ext cx="87332" cy="75649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41" y="9285759"/>
            <a:ext cx="87332" cy="75649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330213" y="9415815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143" y="9526161"/>
            <a:ext cx="87214" cy="7553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285" y="9646303"/>
            <a:ext cx="87333" cy="7553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426" y="9766444"/>
            <a:ext cx="87332" cy="7564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568" y="9886587"/>
            <a:ext cx="87333" cy="7564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9828" y="10006846"/>
            <a:ext cx="87214" cy="75531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970" y="10126988"/>
            <a:ext cx="87332" cy="75531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1171442" y="10256925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82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82"/>
                </a:lnTo>
                <a:close/>
              </a:path>
              <a:path w="1020444" h="1012825">
                <a:moveTo>
                  <a:pt x="84734" y="529666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66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40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40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40"/>
                </a:lnTo>
                <a:close/>
              </a:path>
              <a:path w="1020444" h="1012825">
                <a:moveTo>
                  <a:pt x="198856" y="409524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24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24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86"/>
                </a:lnTo>
                <a:lnTo>
                  <a:pt x="79768" y="816686"/>
                </a:lnTo>
                <a:lnTo>
                  <a:pt x="37287" y="890206"/>
                </a:lnTo>
                <a:lnTo>
                  <a:pt x="79768" y="963853"/>
                </a:lnTo>
                <a:lnTo>
                  <a:pt x="164744" y="963853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82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82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82"/>
                </a:lnTo>
                <a:close/>
              </a:path>
              <a:path w="1020444" h="1012825">
                <a:moveTo>
                  <a:pt x="319112" y="529666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66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66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24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24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24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47"/>
                </a:lnTo>
                <a:lnTo>
                  <a:pt x="403847" y="961847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66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66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66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52"/>
                </a:lnTo>
                <a:lnTo>
                  <a:pt x="641299" y="956652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62"/>
                </a:lnTo>
                <a:lnTo>
                  <a:pt x="751408" y="819162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14"/>
                </a:lnTo>
                <a:lnTo>
                  <a:pt x="689216" y="951814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72"/>
                </a:lnTo>
                <a:lnTo>
                  <a:pt x="809472" y="831672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3" name="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40381" y="9422787"/>
            <a:ext cx="2609849" cy="609599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18595" y="9169857"/>
            <a:ext cx="2105024" cy="1114424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11698209" y="1624941"/>
            <a:ext cx="5744210" cy="1548130"/>
            <a:chOff x="11698209" y="1624941"/>
            <a:chExt cx="5744210" cy="1548130"/>
          </a:xfrm>
        </p:grpSpPr>
        <p:sp>
          <p:nvSpPr>
            <p:cNvPr id="96" name="object 96"/>
            <p:cNvSpPr/>
            <p:nvPr/>
          </p:nvSpPr>
          <p:spPr>
            <a:xfrm>
              <a:off x="11707745" y="1634466"/>
              <a:ext cx="5715635" cy="0"/>
            </a:xfrm>
            <a:custGeom>
              <a:avLst/>
              <a:gdLst/>
              <a:ahLst/>
              <a:cxnLst/>
              <a:rect l="l" t="t" r="r" b="b"/>
              <a:pathLst>
                <a:path w="5715634" h="0">
                  <a:moveTo>
                    <a:pt x="0" y="0"/>
                  </a:moveTo>
                  <a:lnTo>
                    <a:pt x="5715132" y="0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1707734" y="1629690"/>
              <a:ext cx="0" cy="1543685"/>
            </a:xfrm>
            <a:custGeom>
              <a:avLst/>
              <a:gdLst/>
              <a:ahLst/>
              <a:cxnLst/>
              <a:rect l="l" t="t" r="r" b="b"/>
              <a:pathLst>
                <a:path w="0" h="1543685">
                  <a:moveTo>
                    <a:pt x="0" y="1543071"/>
                  </a:moveTo>
                  <a:lnTo>
                    <a:pt x="0" y="0"/>
                  </a:lnTo>
                </a:path>
              </a:pathLst>
            </a:custGeom>
            <a:ln w="19108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1707753" y="3153718"/>
              <a:ext cx="5725160" cy="5080"/>
            </a:xfrm>
            <a:custGeom>
              <a:avLst/>
              <a:gdLst/>
              <a:ahLst/>
              <a:cxnLst/>
              <a:rect l="l" t="t" r="r" b="b"/>
              <a:pathLst>
                <a:path w="5725159" h="5080">
                  <a:moveTo>
                    <a:pt x="0" y="4765"/>
                  </a:moveTo>
                  <a:lnTo>
                    <a:pt x="5724641" y="0"/>
                  </a:lnTo>
                </a:path>
              </a:pathLst>
            </a:custGeom>
            <a:ln w="1904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7407824" y="1643783"/>
              <a:ext cx="2540" cy="1515110"/>
            </a:xfrm>
            <a:custGeom>
              <a:avLst/>
              <a:gdLst/>
              <a:ahLst/>
              <a:cxnLst/>
              <a:rect l="l" t="t" r="r" b="b"/>
              <a:pathLst>
                <a:path w="2540" h="1515110">
                  <a:moveTo>
                    <a:pt x="2180" y="1514618"/>
                  </a:moveTo>
                  <a:lnTo>
                    <a:pt x="0" y="0"/>
                  </a:lnTo>
                </a:path>
              </a:pathLst>
            </a:custGeom>
            <a:ln w="19051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0" name="object 100"/>
          <p:cNvGrpSpPr/>
          <p:nvPr/>
        </p:nvGrpSpPr>
        <p:grpSpPr>
          <a:xfrm>
            <a:off x="1033092" y="3383894"/>
            <a:ext cx="16624935" cy="1964055"/>
            <a:chOff x="1033092" y="3383894"/>
            <a:chExt cx="16624935" cy="1964055"/>
          </a:xfrm>
        </p:grpSpPr>
        <p:sp>
          <p:nvSpPr>
            <p:cNvPr id="101" name="object 101"/>
            <p:cNvSpPr/>
            <p:nvPr/>
          </p:nvSpPr>
          <p:spPr>
            <a:xfrm>
              <a:off x="1071248" y="4650616"/>
              <a:ext cx="16526510" cy="0"/>
            </a:xfrm>
            <a:custGeom>
              <a:avLst/>
              <a:gdLst/>
              <a:ahLst/>
              <a:cxnLst/>
              <a:rect l="l" t="t" r="r" b="b"/>
              <a:pathLst>
                <a:path w="16526510" h="0">
                  <a:moveTo>
                    <a:pt x="0" y="0"/>
                  </a:moveTo>
                  <a:lnTo>
                    <a:pt x="16525933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052142" y="3956594"/>
              <a:ext cx="0" cy="1353185"/>
            </a:xfrm>
            <a:custGeom>
              <a:avLst/>
              <a:gdLst/>
              <a:ahLst/>
              <a:cxnLst/>
              <a:rect l="l" t="t" r="r" b="b"/>
              <a:pathLst>
                <a:path w="0" h="1353185">
                  <a:moveTo>
                    <a:pt x="0" y="1352661"/>
                  </a:moveTo>
                  <a:lnTo>
                    <a:pt x="0" y="0"/>
                  </a:lnTo>
                </a:path>
              </a:pathLst>
            </a:custGeom>
            <a:ln w="38020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6376942" y="3994694"/>
              <a:ext cx="0" cy="1353185"/>
            </a:xfrm>
            <a:custGeom>
              <a:avLst/>
              <a:gdLst/>
              <a:ahLst/>
              <a:cxnLst/>
              <a:rect l="l" t="t" r="r" b="b"/>
              <a:pathLst>
                <a:path w="0" h="1353185">
                  <a:moveTo>
                    <a:pt x="0" y="1352661"/>
                  </a:moveTo>
                  <a:lnTo>
                    <a:pt x="0" y="0"/>
                  </a:lnTo>
                </a:path>
              </a:pathLst>
            </a:custGeom>
            <a:ln w="38020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1936561" y="3994694"/>
              <a:ext cx="0" cy="1353185"/>
            </a:xfrm>
            <a:custGeom>
              <a:avLst/>
              <a:gdLst/>
              <a:ahLst/>
              <a:cxnLst/>
              <a:rect l="l" t="t" r="r" b="b"/>
              <a:pathLst>
                <a:path w="0" h="1353185">
                  <a:moveTo>
                    <a:pt x="0" y="1352661"/>
                  </a:moveTo>
                  <a:lnTo>
                    <a:pt x="0" y="0"/>
                  </a:lnTo>
                </a:path>
              </a:pathLst>
            </a:custGeom>
            <a:ln w="38020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7638893" y="3956594"/>
              <a:ext cx="0" cy="1353185"/>
            </a:xfrm>
            <a:custGeom>
              <a:avLst/>
              <a:gdLst/>
              <a:ahLst/>
              <a:cxnLst/>
              <a:rect l="l" t="t" r="r" b="b"/>
              <a:pathLst>
                <a:path w="0" h="1353185">
                  <a:moveTo>
                    <a:pt x="0" y="1352661"/>
                  </a:moveTo>
                  <a:lnTo>
                    <a:pt x="0" y="0"/>
                  </a:lnTo>
                </a:path>
              </a:pathLst>
            </a:custGeom>
            <a:ln w="38020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3550044" y="3402944"/>
              <a:ext cx="19050" cy="1085850"/>
            </a:xfrm>
            <a:custGeom>
              <a:avLst/>
              <a:gdLst/>
              <a:ahLst/>
              <a:cxnLst/>
              <a:rect l="l" t="t" r="r" b="b"/>
              <a:pathLst>
                <a:path w="19050" h="1085850">
                  <a:moveTo>
                    <a:pt x="18771" y="0"/>
                  </a:moveTo>
                  <a:lnTo>
                    <a:pt x="0" y="1085752"/>
                  </a:lnTo>
                </a:path>
              </a:pathLst>
            </a:custGeom>
            <a:ln w="38202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494223" y="4411317"/>
              <a:ext cx="114300" cy="77470"/>
            </a:xfrm>
            <a:custGeom>
              <a:avLst/>
              <a:gdLst/>
              <a:ahLst/>
              <a:cxnLst/>
              <a:rect l="l" t="t" r="r" b="b"/>
              <a:pathLst>
                <a:path w="114300" h="77470">
                  <a:moveTo>
                    <a:pt x="114282" y="1975"/>
                  </a:moveTo>
                  <a:lnTo>
                    <a:pt x="55820" y="77382"/>
                  </a:lnTo>
                  <a:lnTo>
                    <a:pt x="0" y="0"/>
                  </a:lnTo>
                </a:path>
              </a:pathLst>
            </a:custGeom>
            <a:ln w="38132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4519945" y="3441044"/>
              <a:ext cx="19050" cy="1085850"/>
            </a:xfrm>
            <a:custGeom>
              <a:avLst/>
              <a:gdLst/>
              <a:ahLst/>
              <a:cxnLst/>
              <a:rect l="l" t="t" r="r" b="b"/>
              <a:pathLst>
                <a:path w="19050" h="1085850">
                  <a:moveTo>
                    <a:pt x="18771" y="0"/>
                  </a:moveTo>
                  <a:lnTo>
                    <a:pt x="0" y="1085752"/>
                  </a:lnTo>
                </a:path>
              </a:pathLst>
            </a:custGeom>
            <a:ln w="38202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4464124" y="4449417"/>
              <a:ext cx="114300" cy="77470"/>
            </a:xfrm>
            <a:custGeom>
              <a:avLst/>
              <a:gdLst/>
              <a:ahLst/>
              <a:cxnLst/>
              <a:rect l="l" t="t" r="r" b="b"/>
              <a:pathLst>
                <a:path w="114300" h="77470">
                  <a:moveTo>
                    <a:pt x="114282" y="1975"/>
                  </a:moveTo>
                  <a:lnTo>
                    <a:pt x="55820" y="77382"/>
                  </a:lnTo>
                  <a:lnTo>
                    <a:pt x="0" y="0"/>
                  </a:lnTo>
                </a:path>
              </a:pathLst>
            </a:custGeom>
            <a:ln w="38132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/>
          <p:cNvSpPr/>
          <p:nvPr/>
        </p:nvSpPr>
        <p:spPr>
          <a:xfrm>
            <a:off x="1416214" y="6232438"/>
            <a:ext cx="5067935" cy="1181100"/>
          </a:xfrm>
          <a:custGeom>
            <a:avLst/>
            <a:gdLst/>
            <a:ahLst/>
            <a:cxnLst/>
            <a:rect l="l" t="t" r="r" b="b"/>
            <a:pathLst>
              <a:path w="5067935" h="1181100">
                <a:moveTo>
                  <a:pt x="4740331" y="1180990"/>
                </a:moveTo>
                <a:lnTo>
                  <a:pt x="327463" y="1180990"/>
                </a:lnTo>
                <a:lnTo>
                  <a:pt x="279133" y="1177437"/>
                </a:lnTo>
                <a:lnTo>
                  <a:pt x="232985" y="1167120"/>
                </a:lnTo>
                <a:lnTo>
                  <a:pt x="189528" y="1150547"/>
                </a:lnTo>
                <a:lnTo>
                  <a:pt x="149274" y="1128228"/>
                </a:lnTo>
                <a:lnTo>
                  <a:pt x="112731" y="1100673"/>
                </a:lnTo>
                <a:lnTo>
                  <a:pt x="80411" y="1068391"/>
                </a:lnTo>
                <a:lnTo>
                  <a:pt x="52823" y="1031892"/>
                </a:lnTo>
                <a:lnTo>
                  <a:pt x="30478" y="991685"/>
                </a:lnTo>
                <a:lnTo>
                  <a:pt x="13886" y="948280"/>
                </a:lnTo>
                <a:lnTo>
                  <a:pt x="3556" y="902186"/>
                </a:lnTo>
                <a:lnTo>
                  <a:pt x="0" y="853913"/>
                </a:lnTo>
                <a:lnTo>
                  <a:pt x="0" y="327076"/>
                </a:lnTo>
                <a:lnTo>
                  <a:pt x="3556" y="278815"/>
                </a:lnTo>
                <a:lnTo>
                  <a:pt x="13886" y="232729"/>
                </a:lnTo>
                <a:lnTo>
                  <a:pt x="30478" y="189328"/>
                </a:lnTo>
                <a:lnTo>
                  <a:pt x="52823" y="149121"/>
                </a:lnTo>
                <a:lnTo>
                  <a:pt x="80411" y="112620"/>
                </a:lnTo>
                <a:lnTo>
                  <a:pt x="112731" y="80335"/>
                </a:lnTo>
                <a:lnTo>
                  <a:pt x="149274" y="52775"/>
                </a:lnTo>
                <a:lnTo>
                  <a:pt x="189528" y="30451"/>
                </a:lnTo>
                <a:lnTo>
                  <a:pt x="232985" y="13874"/>
                </a:lnTo>
                <a:lnTo>
                  <a:pt x="279133" y="3553"/>
                </a:lnTo>
                <a:lnTo>
                  <a:pt x="327463" y="0"/>
                </a:lnTo>
                <a:lnTo>
                  <a:pt x="4740331" y="0"/>
                </a:lnTo>
                <a:lnTo>
                  <a:pt x="4788662" y="3553"/>
                </a:lnTo>
                <a:lnTo>
                  <a:pt x="4834814" y="13874"/>
                </a:lnTo>
                <a:lnTo>
                  <a:pt x="4878275" y="30451"/>
                </a:lnTo>
                <a:lnTo>
                  <a:pt x="4912804" y="49596"/>
                </a:lnTo>
                <a:lnTo>
                  <a:pt x="327463" y="49596"/>
                </a:lnTo>
                <a:lnTo>
                  <a:pt x="277531" y="54067"/>
                </a:lnTo>
                <a:lnTo>
                  <a:pt x="230537" y="66957"/>
                </a:lnTo>
                <a:lnTo>
                  <a:pt x="187266" y="87482"/>
                </a:lnTo>
                <a:lnTo>
                  <a:pt x="148501" y="114859"/>
                </a:lnTo>
                <a:lnTo>
                  <a:pt x="115027" y="148303"/>
                </a:lnTo>
                <a:lnTo>
                  <a:pt x="87627" y="187030"/>
                </a:lnTo>
                <a:lnTo>
                  <a:pt x="67085" y="230257"/>
                </a:lnTo>
                <a:lnTo>
                  <a:pt x="54184" y="277201"/>
                </a:lnTo>
                <a:lnTo>
                  <a:pt x="49710" y="327076"/>
                </a:lnTo>
                <a:lnTo>
                  <a:pt x="49710" y="853913"/>
                </a:lnTo>
                <a:lnTo>
                  <a:pt x="54184" y="903788"/>
                </a:lnTo>
                <a:lnTo>
                  <a:pt x="67085" y="950732"/>
                </a:lnTo>
                <a:lnTo>
                  <a:pt x="87627" y="993959"/>
                </a:lnTo>
                <a:lnTo>
                  <a:pt x="115027" y="1032686"/>
                </a:lnTo>
                <a:lnTo>
                  <a:pt x="148501" y="1066130"/>
                </a:lnTo>
                <a:lnTo>
                  <a:pt x="187266" y="1093507"/>
                </a:lnTo>
                <a:lnTo>
                  <a:pt x="230537" y="1114032"/>
                </a:lnTo>
                <a:lnTo>
                  <a:pt x="277531" y="1126922"/>
                </a:lnTo>
                <a:lnTo>
                  <a:pt x="327463" y="1131393"/>
                </a:lnTo>
                <a:lnTo>
                  <a:pt x="4912828" y="1131393"/>
                </a:lnTo>
                <a:lnTo>
                  <a:pt x="4878275" y="1150547"/>
                </a:lnTo>
                <a:lnTo>
                  <a:pt x="4834814" y="1167120"/>
                </a:lnTo>
                <a:lnTo>
                  <a:pt x="4788662" y="1177437"/>
                </a:lnTo>
                <a:lnTo>
                  <a:pt x="4740331" y="1180990"/>
                </a:lnTo>
                <a:close/>
              </a:path>
              <a:path w="5067935" h="1181100">
                <a:moveTo>
                  <a:pt x="4912828" y="1131393"/>
                </a:moveTo>
                <a:lnTo>
                  <a:pt x="4740331" y="1131393"/>
                </a:lnTo>
                <a:lnTo>
                  <a:pt x="4790281" y="1126922"/>
                </a:lnTo>
                <a:lnTo>
                  <a:pt x="4837293" y="1114032"/>
                </a:lnTo>
                <a:lnTo>
                  <a:pt x="4880581" y="1093507"/>
                </a:lnTo>
                <a:lnTo>
                  <a:pt x="4919361" y="1066130"/>
                </a:lnTo>
                <a:lnTo>
                  <a:pt x="4952849" y="1032686"/>
                </a:lnTo>
                <a:lnTo>
                  <a:pt x="4980261" y="993959"/>
                </a:lnTo>
                <a:lnTo>
                  <a:pt x="5000812" y="950732"/>
                </a:lnTo>
                <a:lnTo>
                  <a:pt x="5013717" y="903788"/>
                </a:lnTo>
                <a:lnTo>
                  <a:pt x="5018193" y="853913"/>
                </a:lnTo>
                <a:lnTo>
                  <a:pt x="5018193" y="327076"/>
                </a:lnTo>
                <a:lnTo>
                  <a:pt x="5013717" y="277201"/>
                </a:lnTo>
                <a:lnTo>
                  <a:pt x="5000812" y="230257"/>
                </a:lnTo>
                <a:lnTo>
                  <a:pt x="4980261" y="187030"/>
                </a:lnTo>
                <a:lnTo>
                  <a:pt x="4952849" y="148303"/>
                </a:lnTo>
                <a:lnTo>
                  <a:pt x="4919361" y="114859"/>
                </a:lnTo>
                <a:lnTo>
                  <a:pt x="4880581" y="87482"/>
                </a:lnTo>
                <a:lnTo>
                  <a:pt x="4837293" y="66957"/>
                </a:lnTo>
                <a:lnTo>
                  <a:pt x="4790281" y="54067"/>
                </a:lnTo>
                <a:lnTo>
                  <a:pt x="4740331" y="49596"/>
                </a:lnTo>
                <a:lnTo>
                  <a:pt x="4912804" y="49596"/>
                </a:lnTo>
                <a:lnTo>
                  <a:pt x="4955086" y="80335"/>
                </a:lnTo>
                <a:lnTo>
                  <a:pt x="4987414" y="112620"/>
                </a:lnTo>
                <a:lnTo>
                  <a:pt x="5015009" y="149121"/>
                </a:lnTo>
                <a:lnTo>
                  <a:pt x="5037360" y="189328"/>
                </a:lnTo>
                <a:lnTo>
                  <a:pt x="5053958" y="232729"/>
                </a:lnTo>
                <a:lnTo>
                  <a:pt x="5064291" y="278815"/>
                </a:lnTo>
                <a:lnTo>
                  <a:pt x="5067849" y="327076"/>
                </a:lnTo>
                <a:lnTo>
                  <a:pt x="5067849" y="853913"/>
                </a:lnTo>
                <a:lnTo>
                  <a:pt x="5064291" y="902186"/>
                </a:lnTo>
                <a:lnTo>
                  <a:pt x="5053958" y="948280"/>
                </a:lnTo>
                <a:lnTo>
                  <a:pt x="5037360" y="991685"/>
                </a:lnTo>
                <a:lnTo>
                  <a:pt x="5015009" y="1031892"/>
                </a:lnTo>
                <a:lnTo>
                  <a:pt x="4987414" y="1068391"/>
                </a:lnTo>
                <a:lnTo>
                  <a:pt x="4955086" y="1100673"/>
                </a:lnTo>
                <a:lnTo>
                  <a:pt x="4918536" y="1128228"/>
                </a:lnTo>
                <a:lnTo>
                  <a:pt x="4912828" y="1131393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3317587" y="320925"/>
            <a:ext cx="11652885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45"/>
              <a:t>D</a:t>
            </a:r>
            <a:r>
              <a:rPr dirty="0" sz="3850" spc="40"/>
              <a:t>e</a:t>
            </a:r>
            <a:r>
              <a:rPr dirty="0" sz="3850"/>
              <a:t>s</a:t>
            </a:r>
            <a:r>
              <a:rPr dirty="0" sz="3850" spc="80"/>
              <a:t>t</a:t>
            </a:r>
            <a:r>
              <a:rPr dirty="0" sz="3850" spc="35"/>
              <a:t>i</a:t>
            </a:r>
            <a:r>
              <a:rPr dirty="0" sz="3850" spc="135"/>
              <a:t>n</a:t>
            </a:r>
            <a:r>
              <a:rPr dirty="0" sz="3850" spc="10"/>
              <a:t>a</a:t>
            </a:r>
            <a:r>
              <a:rPr dirty="0" sz="3850" spc="140"/>
              <a:t>ç</a:t>
            </a:r>
            <a:r>
              <a:rPr dirty="0" sz="3850" spc="10"/>
              <a:t>ã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225"/>
              <a:t>d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-635"/>
              <a:t>I</a:t>
            </a:r>
            <a:r>
              <a:rPr dirty="0" sz="3850" spc="5"/>
              <a:t>R</a:t>
            </a:r>
            <a:r>
              <a:rPr dirty="0" sz="3850" spc="-235"/>
              <a:t> </a:t>
            </a:r>
            <a:r>
              <a:rPr dirty="0" sz="3850" spc="-215"/>
              <a:t>-</a:t>
            </a:r>
            <a:r>
              <a:rPr dirty="0" sz="3850" spc="-235"/>
              <a:t> </a:t>
            </a:r>
            <a:r>
              <a:rPr dirty="0" sz="3850" spc="95"/>
              <a:t>P</a:t>
            </a:r>
            <a:r>
              <a:rPr dirty="0" sz="3850" spc="85"/>
              <a:t>o</a:t>
            </a:r>
            <a:r>
              <a:rPr dirty="0" sz="3850"/>
              <a:t>ss</a:t>
            </a:r>
            <a:r>
              <a:rPr dirty="0" sz="3850" spc="35"/>
              <a:t>i</a:t>
            </a:r>
            <a:r>
              <a:rPr dirty="0" sz="3850" spc="215"/>
              <a:t>b</a:t>
            </a:r>
            <a:r>
              <a:rPr dirty="0" sz="3850" spc="35"/>
              <a:t>i</a:t>
            </a:r>
            <a:r>
              <a:rPr dirty="0" sz="3850" spc="75"/>
              <a:t>l</a:t>
            </a:r>
            <a:r>
              <a:rPr dirty="0" sz="3850" spc="35"/>
              <a:t>i</a:t>
            </a:r>
            <a:r>
              <a:rPr dirty="0" sz="3850" spc="225"/>
              <a:t>d</a:t>
            </a:r>
            <a:r>
              <a:rPr dirty="0" sz="3850" spc="10"/>
              <a:t>a</a:t>
            </a:r>
            <a:r>
              <a:rPr dirty="0" sz="3850" spc="225"/>
              <a:t>d</a:t>
            </a:r>
            <a:r>
              <a:rPr dirty="0" sz="3850" spc="40"/>
              <a:t>e</a:t>
            </a:r>
            <a:r>
              <a:rPr dirty="0" sz="3850" spc="5"/>
              <a:t>s</a:t>
            </a:r>
            <a:r>
              <a:rPr dirty="0" sz="3850" spc="-235"/>
              <a:t> </a:t>
            </a:r>
            <a:r>
              <a:rPr dirty="0" sz="3850" spc="95">
                <a:solidFill>
                  <a:srgbClr val="9E8C3D"/>
                </a:solidFill>
              </a:rPr>
              <a:t>P</a:t>
            </a:r>
            <a:r>
              <a:rPr dirty="0" sz="3850" spc="40">
                <a:solidFill>
                  <a:srgbClr val="9E8C3D"/>
                </a:solidFill>
              </a:rPr>
              <a:t>e</a:t>
            </a:r>
            <a:r>
              <a:rPr dirty="0" sz="3850">
                <a:solidFill>
                  <a:srgbClr val="9E8C3D"/>
                </a:solidFill>
              </a:rPr>
              <a:t>ss</a:t>
            </a:r>
            <a:r>
              <a:rPr dirty="0" sz="3850" spc="85">
                <a:solidFill>
                  <a:srgbClr val="9E8C3D"/>
                </a:solidFill>
              </a:rPr>
              <a:t>o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95">
                <a:solidFill>
                  <a:srgbClr val="9E8C3D"/>
                </a:solidFill>
              </a:rPr>
              <a:t>F</a:t>
            </a:r>
            <a:r>
              <a:rPr dirty="0" sz="3850" spc="35">
                <a:solidFill>
                  <a:srgbClr val="9E8C3D"/>
                </a:solidFill>
              </a:rPr>
              <a:t>í</a:t>
            </a:r>
            <a:r>
              <a:rPr dirty="0" sz="3850">
                <a:solidFill>
                  <a:srgbClr val="9E8C3D"/>
                </a:solidFill>
              </a:rPr>
              <a:t>s</a:t>
            </a:r>
            <a:r>
              <a:rPr dirty="0" sz="3850" spc="35">
                <a:solidFill>
                  <a:srgbClr val="9E8C3D"/>
                </a:solidFill>
              </a:rPr>
              <a:t>i</a:t>
            </a:r>
            <a:r>
              <a:rPr dirty="0" sz="3850" spc="140">
                <a:solidFill>
                  <a:srgbClr val="9E8C3D"/>
                </a:solidFill>
              </a:rPr>
              <a:t>c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endParaRPr sz="3850"/>
          </a:p>
        </p:txBody>
      </p:sp>
      <p:sp>
        <p:nvSpPr>
          <p:cNvPr id="112" name="object 112"/>
          <p:cNvSpPr txBox="1"/>
          <p:nvPr/>
        </p:nvSpPr>
        <p:spPr>
          <a:xfrm>
            <a:off x="880429" y="1615416"/>
            <a:ext cx="5414010" cy="1507490"/>
          </a:xfrm>
          <a:prstGeom prst="rect">
            <a:avLst/>
          </a:prstGeom>
          <a:ln w="21230">
            <a:solidFill>
              <a:srgbClr val="001D54"/>
            </a:solidFill>
          </a:ln>
        </p:spPr>
        <p:txBody>
          <a:bodyPr wrap="square" lIns="0" tIns="231775" rIns="0" bIns="0" rtlCol="0" vert="horz">
            <a:spAutoFit/>
          </a:bodyPr>
          <a:lstStyle/>
          <a:p>
            <a:pPr marL="265430" marR="231775" indent="876935">
              <a:lnSpc>
                <a:spcPct val="115599"/>
              </a:lnSpc>
              <a:spcBef>
                <a:spcPts val="1825"/>
              </a:spcBef>
            </a:pPr>
            <a:r>
              <a:rPr dirty="0" sz="2650" spc="45" b="1">
                <a:solidFill>
                  <a:srgbClr val="001D54"/>
                </a:solidFill>
                <a:latin typeface="Tahoma"/>
                <a:cs typeface="Tahoma"/>
              </a:rPr>
              <a:t>No </a:t>
            </a:r>
            <a:r>
              <a:rPr dirty="0" sz="2650" spc="30" b="1">
                <a:solidFill>
                  <a:srgbClr val="001D54"/>
                </a:solidFill>
                <a:latin typeface="Tahoma"/>
                <a:cs typeface="Tahoma"/>
              </a:rPr>
              <a:t>ano-calendário </a:t>
            </a:r>
            <a:r>
              <a:rPr dirty="0" sz="2650" spc="3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2650" spc="-445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2650" spc="-10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2650" spc="15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2650" spc="2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4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2650" spc="15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35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2650" spc="-1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2650" spc="15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9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3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26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55" b="1">
                <a:solidFill>
                  <a:srgbClr val="9E8C3D"/>
                </a:solidFill>
                <a:latin typeface="Tahoma"/>
                <a:cs typeface="Tahoma"/>
              </a:rPr>
              <a:t>F</a:t>
            </a: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U</a:t>
            </a:r>
            <a:r>
              <a:rPr dirty="0" sz="2650" spc="35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2650" spc="9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3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717259" y="1644038"/>
            <a:ext cx="5681345" cy="1425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5405" marR="57785">
              <a:lnSpc>
                <a:spcPct val="115599"/>
              </a:lnSpc>
              <a:spcBef>
                <a:spcPts val="95"/>
              </a:spcBef>
            </a:pPr>
            <a:r>
              <a:rPr dirty="0" sz="2650" spc="40" b="1">
                <a:solidFill>
                  <a:srgbClr val="001D54"/>
                </a:solidFill>
                <a:latin typeface="Tahoma"/>
                <a:cs typeface="Tahoma"/>
              </a:rPr>
              <a:t>Diretamente </a:t>
            </a:r>
            <a:r>
              <a:rPr dirty="0" sz="2650" spc="45" b="1">
                <a:solidFill>
                  <a:srgbClr val="001D54"/>
                </a:solidFill>
                <a:latin typeface="Tahoma"/>
                <a:cs typeface="Tahoma"/>
              </a:rPr>
              <a:t>na </a:t>
            </a:r>
            <a:r>
              <a:rPr dirty="0" sz="2650" spc="30" b="1">
                <a:solidFill>
                  <a:srgbClr val="001D54"/>
                </a:solidFill>
                <a:latin typeface="Tahoma"/>
                <a:cs typeface="Tahoma"/>
              </a:rPr>
              <a:t>Declaração </a:t>
            </a:r>
            <a:r>
              <a:rPr dirty="0" sz="2650" spc="85" b="1">
                <a:solidFill>
                  <a:srgbClr val="001D54"/>
                </a:solidFill>
                <a:latin typeface="Tahoma"/>
                <a:cs typeface="Tahoma"/>
              </a:rPr>
              <a:t>de </a:t>
            </a:r>
            <a:r>
              <a:rPr dirty="0" sz="2650" spc="9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650" spc="-120" b="1">
                <a:solidFill>
                  <a:srgbClr val="001D54"/>
                </a:solidFill>
                <a:latin typeface="Tahoma"/>
                <a:cs typeface="Tahoma"/>
              </a:rPr>
              <a:t>j</a:t>
            </a:r>
            <a:r>
              <a:rPr dirty="0" sz="2650" spc="55" b="1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2650" spc="-10" b="1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2650" spc="45" b="1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2650" spc="20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650" spc="80" b="1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2650" spc="55" b="1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265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650" spc="50" b="1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-150" b="1">
                <a:solidFill>
                  <a:srgbClr val="001D54"/>
                </a:solidFill>
                <a:latin typeface="Tahoma"/>
                <a:cs typeface="Tahoma"/>
              </a:rPr>
              <a:t>-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40" b="1">
                <a:solidFill>
                  <a:srgbClr val="001D54"/>
                </a:solidFill>
                <a:latin typeface="Tahoma"/>
                <a:cs typeface="Tahoma"/>
              </a:rPr>
              <a:t>M</a:t>
            </a:r>
            <a:r>
              <a:rPr dirty="0" sz="2650" spc="5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650" spc="14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650" spc="15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650" spc="45" b="1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2650" spc="55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60" b="1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2650" spc="5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650" spc="220" b="1">
                <a:solidFill>
                  <a:srgbClr val="001D54"/>
                </a:solidFill>
                <a:latin typeface="Tahoma"/>
                <a:cs typeface="Tahoma"/>
              </a:rPr>
              <a:t>m</a:t>
            </a:r>
            <a:r>
              <a:rPr dirty="0" sz="2650" spc="145" b="1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2650" spc="45" b="1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2650" spc="15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650" spc="45" b="1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2650" spc="35" b="1">
                <a:solidFill>
                  <a:srgbClr val="001D54"/>
                </a:solidFill>
                <a:latin typeface="Tahoma"/>
                <a:cs typeface="Tahoma"/>
              </a:rPr>
              <a:t>o  </a:t>
            </a:r>
            <a:r>
              <a:rPr dirty="0" sz="2650" spc="90" b="1">
                <a:solidFill>
                  <a:srgbClr val="9E8C3D"/>
                </a:solidFill>
                <a:latin typeface="Tahoma"/>
                <a:cs typeface="Tahoma"/>
              </a:rPr>
              <a:t>FDCA</a:t>
            </a:r>
            <a:r>
              <a:rPr dirty="0" sz="2650" spc="-17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-75" b="1">
                <a:solidFill>
                  <a:srgbClr val="9E8C3D"/>
                </a:solidFill>
                <a:latin typeface="Tahoma"/>
                <a:cs typeface="Tahoma"/>
              </a:rPr>
              <a:t>FDPI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15608" y="5583037"/>
            <a:ext cx="73088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90" b="1">
                <a:solidFill>
                  <a:srgbClr val="9E8C3D"/>
                </a:solidFill>
                <a:latin typeface="Tahoma"/>
                <a:cs typeface="Tahoma"/>
              </a:rPr>
              <a:t>J</a:t>
            </a:r>
            <a:r>
              <a:rPr dirty="0" sz="2650" spc="2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40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375488" y="4897982"/>
            <a:ext cx="267843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Ano-calendário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988764" y="5583037"/>
            <a:ext cx="73850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2650" spc="15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140" b="1">
                <a:solidFill>
                  <a:srgbClr val="9E8C3D"/>
                </a:solidFill>
                <a:latin typeface="Tahoma"/>
                <a:cs typeface="Tahoma"/>
              </a:rPr>
              <a:t>Z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499865" y="5583037"/>
            <a:ext cx="8356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4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2650" spc="2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-5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7234932" y="5583037"/>
            <a:ext cx="77025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2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70" b="1">
                <a:solidFill>
                  <a:srgbClr val="9E8C3D"/>
                </a:solidFill>
                <a:latin typeface="Tahoma"/>
                <a:cs typeface="Tahoma"/>
              </a:rPr>
              <a:t>B</a:t>
            </a:r>
            <a:r>
              <a:rPr dirty="0" sz="2650" spc="-5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3984603" y="4897982"/>
            <a:ext cx="160655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Exercício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474289" y="6612002"/>
            <a:ext cx="295148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40" b="1">
                <a:solidFill>
                  <a:srgbClr val="9E8C3D"/>
                </a:solidFill>
                <a:latin typeface="Tahoma"/>
                <a:cs typeface="Tahoma"/>
              </a:rPr>
              <a:t>L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2650" spc="22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-10" b="1">
                <a:solidFill>
                  <a:srgbClr val="9E8C3D"/>
                </a:solidFill>
                <a:latin typeface="Tahoma"/>
                <a:cs typeface="Tahoma"/>
              </a:rPr>
              <a:t>G</a:t>
            </a: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l</a:t>
            </a:r>
            <a:r>
              <a:rPr dirty="0" sz="2650" spc="5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135" b="1">
                <a:solidFill>
                  <a:srgbClr val="9E8C3D"/>
                </a:solidFill>
                <a:latin typeface="Tahoma"/>
                <a:cs typeface="Tahoma"/>
              </a:rPr>
              <a:t>b</a:t>
            </a:r>
            <a:r>
              <a:rPr dirty="0" sz="265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50" b="1">
                <a:solidFill>
                  <a:srgbClr val="9E8C3D"/>
                </a:solidFill>
                <a:latin typeface="Tahoma"/>
                <a:cs typeface="Tahoma"/>
              </a:rPr>
              <a:t>l</a:t>
            </a:r>
            <a:r>
              <a:rPr dirty="0" sz="26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-15" b="1">
                <a:solidFill>
                  <a:srgbClr val="001D54"/>
                </a:solidFill>
                <a:latin typeface="Tahoma"/>
                <a:cs typeface="Tahoma"/>
              </a:rPr>
              <a:t>6</a:t>
            </a:r>
            <a:r>
              <a:rPr dirty="0" sz="2650" spc="-465" b="1">
                <a:solidFill>
                  <a:srgbClr val="001D54"/>
                </a:solidFill>
                <a:latin typeface="Tahoma"/>
                <a:cs typeface="Tahoma"/>
              </a:rPr>
              <a:t>%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2290530" y="6232438"/>
            <a:ext cx="5067935" cy="1181100"/>
          </a:xfrm>
          <a:custGeom>
            <a:avLst/>
            <a:gdLst/>
            <a:ahLst/>
            <a:cxnLst/>
            <a:rect l="l" t="t" r="r" b="b"/>
            <a:pathLst>
              <a:path w="5067934" h="1181100">
                <a:moveTo>
                  <a:pt x="4740331" y="1180990"/>
                </a:moveTo>
                <a:lnTo>
                  <a:pt x="327463" y="1180990"/>
                </a:lnTo>
                <a:lnTo>
                  <a:pt x="279133" y="1177437"/>
                </a:lnTo>
                <a:lnTo>
                  <a:pt x="232985" y="1167120"/>
                </a:lnTo>
                <a:lnTo>
                  <a:pt x="189528" y="1150547"/>
                </a:lnTo>
                <a:lnTo>
                  <a:pt x="149274" y="1128228"/>
                </a:lnTo>
                <a:lnTo>
                  <a:pt x="112731" y="1100673"/>
                </a:lnTo>
                <a:lnTo>
                  <a:pt x="80411" y="1068391"/>
                </a:lnTo>
                <a:lnTo>
                  <a:pt x="52823" y="1031892"/>
                </a:lnTo>
                <a:lnTo>
                  <a:pt x="30478" y="991685"/>
                </a:lnTo>
                <a:lnTo>
                  <a:pt x="13886" y="948280"/>
                </a:lnTo>
                <a:lnTo>
                  <a:pt x="3556" y="902186"/>
                </a:lnTo>
                <a:lnTo>
                  <a:pt x="0" y="853913"/>
                </a:lnTo>
                <a:lnTo>
                  <a:pt x="0" y="327076"/>
                </a:lnTo>
                <a:lnTo>
                  <a:pt x="3556" y="278815"/>
                </a:lnTo>
                <a:lnTo>
                  <a:pt x="13886" y="232729"/>
                </a:lnTo>
                <a:lnTo>
                  <a:pt x="30478" y="189328"/>
                </a:lnTo>
                <a:lnTo>
                  <a:pt x="52823" y="149121"/>
                </a:lnTo>
                <a:lnTo>
                  <a:pt x="80411" y="112620"/>
                </a:lnTo>
                <a:lnTo>
                  <a:pt x="112731" y="80335"/>
                </a:lnTo>
                <a:lnTo>
                  <a:pt x="149274" y="52775"/>
                </a:lnTo>
                <a:lnTo>
                  <a:pt x="189528" y="30451"/>
                </a:lnTo>
                <a:lnTo>
                  <a:pt x="232985" y="13874"/>
                </a:lnTo>
                <a:lnTo>
                  <a:pt x="279133" y="3553"/>
                </a:lnTo>
                <a:lnTo>
                  <a:pt x="327463" y="0"/>
                </a:lnTo>
                <a:lnTo>
                  <a:pt x="4740331" y="0"/>
                </a:lnTo>
                <a:lnTo>
                  <a:pt x="4788662" y="3553"/>
                </a:lnTo>
                <a:lnTo>
                  <a:pt x="4834814" y="13874"/>
                </a:lnTo>
                <a:lnTo>
                  <a:pt x="4878275" y="30451"/>
                </a:lnTo>
                <a:lnTo>
                  <a:pt x="4912804" y="49596"/>
                </a:lnTo>
                <a:lnTo>
                  <a:pt x="327463" y="49596"/>
                </a:lnTo>
                <a:lnTo>
                  <a:pt x="277531" y="54067"/>
                </a:lnTo>
                <a:lnTo>
                  <a:pt x="230537" y="66957"/>
                </a:lnTo>
                <a:lnTo>
                  <a:pt x="187266" y="87482"/>
                </a:lnTo>
                <a:lnTo>
                  <a:pt x="148501" y="114859"/>
                </a:lnTo>
                <a:lnTo>
                  <a:pt x="115027" y="148303"/>
                </a:lnTo>
                <a:lnTo>
                  <a:pt x="87627" y="187030"/>
                </a:lnTo>
                <a:lnTo>
                  <a:pt x="67085" y="230257"/>
                </a:lnTo>
                <a:lnTo>
                  <a:pt x="54184" y="277201"/>
                </a:lnTo>
                <a:lnTo>
                  <a:pt x="49710" y="327076"/>
                </a:lnTo>
                <a:lnTo>
                  <a:pt x="49710" y="853913"/>
                </a:lnTo>
                <a:lnTo>
                  <a:pt x="54184" y="903788"/>
                </a:lnTo>
                <a:lnTo>
                  <a:pt x="67085" y="950732"/>
                </a:lnTo>
                <a:lnTo>
                  <a:pt x="87627" y="993959"/>
                </a:lnTo>
                <a:lnTo>
                  <a:pt x="115027" y="1032686"/>
                </a:lnTo>
                <a:lnTo>
                  <a:pt x="148501" y="1066130"/>
                </a:lnTo>
                <a:lnTo>
                  <a:pt x="187266" y="1093507"/>
                </a:lnTo>
                <a:lnTo>
                  <a:pt x="230537" y="1114032"/>
                </a:lnTo>
                <a:lnTo>
                  <a:pt x="277531" y="1126922"/>
                </a:lnTo>
                <a:lnTo>
                  <a:pt x="327463" y="1131393"/>
                </a:lnTo>
                <a:lnTo>
                  <a:pt x="4912828" y="1131393"/>
                </a:lnTo>
                <a:lnTo>
                  <a:pt x="4878275" y="1150547"/>
                </a:lnTo>
                <a:lnTo>
                  <a:pt x="4834814" y="1167120"/>
                </a:lnTo>
                <a:lnTo>
                  <a:pt x="4788662" y="1177437"/>
                </a:lnTo>
                <a:lnTo>
                  <a:pt x="4740331" y="1180990"/>
                </a:lnTo>
                <a:close/>
              </a:path>
              <a:path w="5067934" h="1181100">
                <a:moveTo>
                  <a:pt x="4912828" y="1131393"/>
                </a:moveTo>
                <a:lnTo>
                  <a:pt x="4740331" y="1131393"/>
                </a:lnTo>
                <a:lnTo>
                  <a:pt x="4790281" y="1126922"/>
                </a:lnTo>
                <a:lnTo>
                  <a:pt x="4837293" y="1114032"/>
                </a:lnTo>
                <a:lnTo>
                  <a:pt x="4880581" y="1093507"/>
                </a:lnTo>
                <a:lnTo>
                  <a:pt x="4919361" y="1066130"/>
                </a:lnTo>
                <a:lnTo>
                  <a:pt x="4952849" y="1032686"/>
                </a:lnTo>
                <a:lnTo>
                  <a:pt x="4980261" y="993959"/>
                </a:lnTo>
                <a:lnTo>
                  <a:pt x="5000812" y="950732"/>
                </a:lnTo>
                <a:lnTo>
                  <a:pt x="5013717" y="903788"/>
                </a:lnTo>
                <a:lnTo>
                  <a:pt x="5018193" y="853913"/>
                </a:lnTo>
                <a:lnTo>
                  <a:pt x="5018193" y="327076"/>
                </a:lnTo>
                <a:lnTo>
                  <a:pt x="5013717" y="277201"/>
                </a:lnTo>
                <a:lnTo>
                  <a:pt x="5000812" y="230257"/>
                </a:lnTo>
                <a:lnTo>
                  <a:pt x="4980261" y="187030"/>
                </a:lnTo>
                <a:lnTo>
                  <a:pt x="4952849" y="148303"/>
                </a:lnTo>
                <a:lnTo>
                  <a:pt x="4919361" y="114859"/>
                </a:lnTo>
                <a:lnTo>
                  <a:pt x="4880581" y="87482"/>
                </a:lnTo>
                <a:lnTo>
                  <a:pt x="4837293" y="66957"/>
                </a:lnTo>
                <a:lnTo>
                  <a:pt x="4790281" y="54067"/>
                </a:lnTo>
                <a:lnTo>
                  <a:pt x="4740331" y="49596"/>
                </a:lnTo>
                <a:lnTo>
                  <a:pt x="4912804" y="49596"/>
                </a:lnTo>
                <a:lnTo>
                  <a:pt x="4955086" y="80335"/>
                </a:lnTo>
                <a:lnTo>
                  <a:pt x="4987414" y="112620"/>
                </a:lnTo>
                <a:lnTo>
                  <a:pt x="5015009" y="149121"/>
                </a:lnTo>
                <a:lnTo>
                  <a:pt x="5037360" y="189328"/>
                </a:lnTo>
                <a:lnTo>
                  <a:pt x="5053958" y="232729"/>
                </a:lnTo>
                <a:lnTo>
                  <a:pt x="5064291" y="278815"/>
                </a:lnTo>
                <a:lnTo>
                  <a:pt x="5067849" y="327076"/>
                </a:lnTo>
                <a:lnTo>
                  <a:pt x="5067849" y="853913"/>
                </a:lnTo>
                <a:lnTo>
                  <a:pt x="5064291" y="902186"/>
                </a:lnTo>
                <a:lnTo>
                  <a:pt x="5053958" y="948280"/>
                </a:lnTo>
                <a:lnTo>
                  <a:pt x="5037360" y="991685"/>
                </a:lnTo>
                <a:lnTo>
                  <a:pt x="5015009" y="1031892"/>
                </a:lnTo>
                <a:lnTo>
                  <a:pt x="4987414" y="1068391"/>
                </a:lnTo>
                <a:lnTo>
                  <a:pt x="4955086" y="1100673"/>
                </a:lnTo>
                <a:lnTo>
                  <a:pt x="4918536" y="1128228"/>
                </a:lnTo>
                <a:lnTo>
                  <a:pt x="4912828" y="1131393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12994224" y="6316422"/>
            <a:ext cx="3554095" cy="958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0190" marR="5080" indent="-238125">
              <a:lnSpc>
                <a:spcPct val="115599"/>
              </a:lnSpc>
              <a:spcBef>
                <a:spcPts val="95"/>
              </a:spcBef>
            </a:pPr>
            <a:r>
              <a:rPr dirty="0" sz="2650" spc="-40" b="1">
                <a:solidFill>
                  <a:srgbClr val="9E8C3D"/>
                </a:solidFill>
                <a:latin typeface="Tahoma"/>
                <a:cs typeface="Tahoma"/>
              </a:rPr>
              <a:t>L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2650" spc="22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2650" spc="14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2650" spc="1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85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í</a:t>
            </a:r>
            <a:r>
              <a:rPr dirty="0" sz="2650" spc="5" b="1">
                <a:solidFill>
                  <a:srgbClr val="9E8C3D"/>
                </a:solidFill>
                <a:latin typeface="Tahoma"/>
                <a:cs typeface="Tahoma"/>
              </a:rPr>
              <a:t>f</a:t>
            </a:r>
            <a:r>
              <a:rPr dirty="0" sz="265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2650" spc="85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2650" spc="5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-215" b="1">
                <a:solidFill>
                  <a:srgbClr val="001D54"/>
                </a:solidFill>
                <a:latin typeface="Tahoma"/>
                <a:cs typeface="Tahoma"/>
              </a:rPr>
              <a:t>3</a:t>
            </a:r>
            <a:r>
              <a:rPr dirty="0" sz="2650" spc="-229" b="1">
                <a:solidFill>
                  <a:srgbClr val="001D54"/>
                </a:solidFill>
                <a:latin typeface="Tahoma"/>
                <a:cs typeface="Tahoma"/>
              </a:rPr>
              <a:t>%  </a:t>
            </a:r>
            <a:r>
              <a:rPr dirty="0" sz="2650" spc="50" b="1">
                <a:solidFill>
                  <a:srgbClr val="9E8C3D"/>
                </a:solidFill>
                <a:latin typeface="Tahoma"/>
                <a:cs typeface="Tahoma"/>
              </a:rPr>
              <a:t>Limite</a:t>
            </a:r>
            <a:r>
              <a:rPr dirty="0" sz="2650" spc="-18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Global</a:t>
            </a:r>
            <a:r>
              <a:rPr dirty="0" sz="2650" spc="-1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-390" b="1">
                <a:solidFill>
                  <a:srgbClr val="001D54"/>
                </a:solidFill>
                <a:latin typeface="Tahoma"/>
                <a:cs typeface="Tahoma"/>
              </a:rPr>
              <a:t>6%*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010251" y="7869528"/>
            <a:ext cx="12395200" cy="1311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799"/>
              </a:lnSpc>
              <a:spcBef>
                <a:spcPts val="100"/>
              </a:spcBef>
            </a:pPr>
            <a:r>
              <a:rPr dirty="0" sz="2450" spc="-484">
                <a:solidFill>
                  <a:srgbClr val="001D54"/>
                </a:solidFill>
                <a:latin typeface="Tahoma"/>
                <a:cs typeface="Tahoma"/>
              </a:rPr>
              <a:t>*</a:t>
            </a:r>
            <a:r>
              <a:rPr dirty="0" sz="2450" spc="-4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5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45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55">
                <a:solidFill>
                  <a:srgbClr val="001D54"/>
                </a:solidFill>
                <a:latin typeface="Tahoma"/>
                <a:cs typeface="Tahoma"/>
              </a:rPr>
              <a:t>partir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229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001D54"/>
                </a:solidFill>
                <a:latin typeface="Tahoma"/>
                <a:cs typeface="Tahoma"/>
              </a:rPr>
              <a:t>01/01/2023,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5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45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55">
                <a:solidFill>
                  <a:srgbClr val="001D54"/>
                </a:solidFill>
                <a:latin typeface="Tahoma"/>
                <a:cs typeface="Tahoma"/>
              </a:rPr>
              <a:t>até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75">
                <a:solidFill>
                  <a:srgbClr val="001D54"/>
                </a:solidFill>
                <a:latin typeface="Tahoma"/>
                <a:cs typeface="Tahoma"/>
              </a:rPr>
              <a:t>2027,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5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80">
                <a:solidFill>
                  <a:srgbClr val="001D54"/>
                </a:solidFill>
                <a:latin typeface="Tahoma"/>
                <a:cs typeface="Tahoma"/>
              </a:rPr>
              <a:t>destinação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70">
                <a:solidFill>
                  <a:srgbClr val="001D54"/>
                </a:solidFill>
                <a:latin typeface="Tahoma"/>
                <a:cs typeface="Tahoma"/>
              </a:rPr>
              <a:t>para</a:t>
            </a:r>
            <a:r>
              <a:rPr dirty="0" sz="245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60">
                <a:solidFill>
                  <a:srgbClr val="001D54"/>
                </a:solidFill>
                <a:latin typeface="Tahoma"/>
                <a:cs typeface="Tahoma"/>
              </a:rPr>
              <a:t>atividades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50">
                <a:solidFill>
                  <a:srgbClr val="001D54"/>
                </a:solidFill>
                <a:latin typeface="Tahoma"/>
                <a:cs typeface="Tahoma"/>
              </a:rPr>
              <a:t>desportivas</a:t>
            </a:r>
            <a:r>
              <a:rPr dirty="0" sz="24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001D54"/>
                </a:solidFill>
                <a:latin typeface="Tahoma"/>
                <a:cs typeface="Tahoma"/>
              </a:rPr>
              <a:t>será </a:t>
            </a:r>
            <a:r>
              <a:rPr dirty="0" sz="2450" spc="-7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229">
                <a:solidFill>
                  <a:srgbClr val="001D54"/>
                </a:solidFill>
                <a:latin typeface="Tahoma"/>
                <a:cs typeface="Tahoma"/>
              </a:rPr>
              <a:t>de </a:t>
            </a:r>
            <a:r>
              <a:rPr dirty="0" sz="2450" spc="25">
                <a:solidFill>
                  <a:srgbClr val="001D54"/>
                </a:solidFill>
                <a:latin typeface="Tahoma"/>
                <a:cs typeface="Tahoma"/>
              </a:rPr>
              <a:t>7% </a:t>
            </a:r>
            <a:r>
              <a:rPr dirty="0" sz="2450" spc="254">
                <a:solidFill>
                  <a:srgbClr val="001D54"/>
                </a:solidFill>
                <a:latin typeface="Tahoma"/>
                <a:cs typeface="Tahoma"/>
              </a:rPr>
              <a:t>do </a:t>
            </a:r>
            <a:r>
              <a:rPr dirty="0" sz="2450" spc="225">
                <a:solidFill>
                  <a:srgbClr val="001D54"/>
                </a:solidFill>
                <a:latin typeface="Tahoma"/>
                <a:cs typeface="Tahoma"/>
              </a:rPr>
              <a:t>imposto </a:t>
            </a:r>
            <a:r>
              <a:rPr dirty="0" sz="2450" spc="135">
                <a:solidFill>
                  <a:srgbClr val="001D54"/>
                </a:solidFill>
                <a:latin typeface="Tahoma"/>
                <a:cs typeface="Tahoma"/>
              </a:rPr>
              <a:t>devido, </a:t>
            </a:r>
            <a:r>
              <a:rPr dirty="0" sz="2450" spc="180">
                <a:solidFill>
                  <a:srgbClr val="001D54"/>
                </a:solidFill>
                <a:latin typeface="Tahoma"/>
                <a:cs typeface="Tahoma"/>
              </a:rPr>
              <a:t>respeitando </a:t>
            </a:r>
            <a:r>
              <a:rPr dirty="0" sz="2450" spc="200">
                <a:solidFill>
                  <a:srgbClr val="001D54"/>
                </a:solidFill>
                <a:latin typeface="Tahoma"/>
                <a:cs typeface="Tahoma"/>
              </a:rPr>
              <a:t>o </a:t>
            </a:r>
            <a:r>
              <a:rPr dirty="0" sz="2450" spc="210">
                <a:solidFill>
                  <a:srgbClr val="001D54"/>
                </a:solidFill>
                <a:latin typeface="Tahoma"/>
                <a:cs typeface="Tahoma"/>
              </a:rPr>
              <a:t>limite </a:t>
            </a:r>
            <a:r>
              <a:rPr dirty="0" sz="2450" spc="195">
                <a:solidFill>
                  <a:srgbClr val="001D54"/>
                </a:solidFill>
                <a:latin typeface="Tahoma"/>
                <a:cs typeface="Tahoma"/>
              </a:rPr>
              <a:t>global </a:t>
            </a:r>
            <a:r>
              <a:rPr dirty="0" sz="2450" spc="170">
                <a:solidFill>
                  <a:srgbClr val="001D54"/>
                </a:solidFill>
                <a:latin typeface="Tahoma"/>
                <a:cs typeface="Tahoma"/>
              </a:rPr>
              <a:t>das </a:t>
            </a:r>
            <a:r>
              <a:rPr dirty="0" sz="2450" spc="215">
                <a:solidFill>
                  <a:srgbClr val="001D54"/>
                </a:solidFill>
                <a:latin typeface="Tahoma"/>
                <a:cs typeface="Tahoma"/>
              </a:rPr>
              <a:t>demais </a:t>
            </a:r>
            <a:r>
              <a:rPr dirty="0" sz="2450" spc="170">
                <a:solidFill>
                  <a:srgbClr val="001D54"/>
                </a:solidFill>
                <a:latin typeface="Tahoma"/>
                <a:cs typeface="Tahoma"/>
              </a:rPr>
              <a:t>formas </a:t>
            </a:r>
            <a:r>
              <a:rPr dirty="0" sz="2450" spc="229">
                <a:solidFill>
                  <a:srgbClr val="001D54"/>
                </a:solidFill>
                <a:latin typeface="Tahoma"/>
                <a:cs typeface="Tahoma"/>
              </a:rPr>
              <a:t>de </a:t>
            </a:r>
            <a:r>
              <a:rPr dirty="0" sz="2450" spc="2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45">
                <a:solidFill>
                  <a:srgbClr val="001D54"/>
                </a:solidFill>
                <a:latin typeface="Tahoma"/>
                <a:cs typeface="Tahoma"/>
              </a:rPr>
              <a:t>destinação,</a:t>
            </a:r>
            <a:r>
              <a:rPr dirty="0" sz="24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229">
                <a:solidFill>
                  <a:srgbClr val="001D54"/>
                </a:solidFill>
                <a:latin typeface="Tahoma"/>
                <a:cs typeface="Tahoma"/>
              </a:rPr>
              <a:t>que</a:t>
            </a:r>
            <a:r>
              <a:rPr dirty="0" sz="2450" spc="-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220">
                <a:solidFill>
                  <a:srgbClr val="001D54"/>
                </a:solidFill>
                <a:latin typeface="Tahoma"/>
                <a:cs typeface="Tahoma"/>
              </a:rPr>
              <a:t>permanece</a:t>
            </a:r>
            <a:r>
              <a:rPr dirty="0" sz="2450" spc="-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195">
                <a:solidFill>
                  <a:srgbClr val="001D54"/>
                </a:solidFill>
                <a:latin typeface="Tahoma"/>
                <a:cs typeface="Tahoma"/>
              </a:rPr>
              <a:t>sendo</a:t>
            </a:r>
            <a:r>
              <a:rPr dirty="0" sz="2450" spc="-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229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450" spc="-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50" spc="-20">
                <a:solidFill>
                  <a:srgbClr val="001D54"/>
                </a:solidFill>
                <a:latin typeface="Tahoma"/>
                <a:cs typeface="Tahoma"/>
              </a:rPr>
              <a:t>6%.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104" y="2902741"/>
            <a:ext cx="114300" cy="1142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104" y="3369466"/>
            <a:ext cx="114300" cy="114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104" y="4302916"/>
            <a:ext cx="114300" cy="114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104" y="5236366"/>
            <a:ext cx="114300" cy="1142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3197" y="593449"/>
            <a:ext cx="9521825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45">
                <a:solidFill>
                  <a:srgbClr val="9E8C3D"/>
                </a:solidFill>
              </a:rPr>
              <a:t>D</a:t>
            </a:r>
            <a:r>
              <a:rPr dirty="0" sz="3850" spc="120">
                <a:solidFill>
                  <a:srgbClr val="9E8C3D"/>
                </a:solidFill>
              </a:rPr>
              <a:t>B</a:t>
            </a:r>
            <a:r>
              <a:rPr dirty="0" sz="3850" spc="100">
                <a:solidFill>
                  <a:srgbClr val="9E8C3D"/>
                </a:solidFill>
              </a:rPr>
              <a:t>F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-215"/>
              <a:t>-</a:t>
            </a:r>
            <a:r>
              <a:rPr dirty="0" sz="3850" spc="-235"/>
              <a:t> </a:t>
            </a:r>
            <a:r>
              <a:rPr dirty="0" sz="3850" spc="45"/>
              <a:t>D</a:t>
            </a:r>
            <a:r>
              <a:rPr dirty="0" sz="3850" spc="40"/>
              <a:t>e</a:t>
            </a:r>
            <a:r>
              <a:rPr dirty="0" sz="3850" spc="140"/>
              <a:t>c</a:t>
            </a:r>
            <a:r>
              <a:rPr dirty="0" sz="3850" spc="75"/>
              <a:t>l</a:t>
            </a:r>
            <a:r>
              <a:rPr dirty="0" sz="3850" spc="10"/>
              <a:t>a</a:t>
            </a:r>
            <a:r>
              <a:rPr dirty="0" sz="3850" spc="-25"/>
              <a:t>r</a:t>
            </a:r>
            <a:r>
              <a:rPr dirty="0" sz="3850" spc="10"/>
              <a:t>a</a:t>
            </a:r>
            <a:r>
              <a:rPr dirty="0" sz="3850" spc="140"/>
              <a:t>ç</a:t>
            </a:r>
            <a:r>
              <a:rPr dirty="0" sz="3850" spc="10"/>
              <a:t>ã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225"/>
              <a:t>d</a:t>
            </a:r>
            <a:r>
              <a:rPr dirty="0" sz="3850" spc="45"/>
              <a:t>e</a:t>
            </a:r>
            <a:r>
              <a:rPr dirty="0" sz="3850" spc="-235"/>
              <a:t> </a:t>
            </a:r>
            <a:r>
              <a:rPr dirty="0" sz="3850" spc="120"/>
              <a:t>B</a:t>
            </a:r>
            <a:r>
              <a:rPr dirty="0" sz="3850" spc="40"/>
              <a:t>e</a:t>
            </a:r>
            <a:r>
              <a:rPr dirty="0" sz="3850" spc="135"/>
              <a:t>n</a:t>
            </a:r>
            <a:r>
              <a:rPr dirty="0" sz="3850" spc="40"/>
              <a:t>e</a:t>
            </a:r>
            <a:r>
              <a:rPr dirty="0" sz="3850" spc="15"/>
              <a:t>f</a:t>
            </a:r>
            <a:r>
              <a:rPr dirty="0" sz="3850" spc="35"/>
              <a:t>í</a:t>
            </a:r>
            <a:r>
              <a:rPr dirty="0" sz="3850" spc="140"/>
              <a:t>c</a:t>
            </a:r>
            <a:r>
              <a:rPr dirty="0" sz="3850" spc="35"/>
              <a:t>i</a:t>
            </a:r>
            <a:r>
              <a:rPr dirty="0" sz="3850" spc="85"/>
              <a:t>o</a:t>
            </a:r>
            <a:r>
              <a:rPr dirty="0" sz="3850" spc="5"/>
              <a:t>s</a:t>
            </a:r>
            <a:r>
              <a:rPr dirty="0" sz="3850" spc="-235"/>
              <a:t> </a:t>
            </a:r>
            <a:r>
              <a:rPr dirty="0" sz="3850" spc="95"/>
              <a:t>F</a:t>
            </a:r>
            <a:r>
              <a:rPr dirty="0" sz="3850" spc="35"/>
              <a:t>i</a:t>
            </a:r>
            <a:r>
              <a:rPr dirty="0" sz="3850"/>
              <a:t>s</a:t>
            </a:r>
            <a:r>
              <a:rPr dirty="0" sz="3850" spc="140"/>
              <a:t>c</a:t>
            </a:r>
            <a:r>
              <a:rPr dirty="0" sz="3850" spc="10"/>
              <a:t>a</a:t>
            </a:r>
            <a:r>
              <a:rPr dirty="0" sz="3850" spc="35"/>
              <a:t>i</a:t>
            </a:r>
            <a:r>
              <a:rPr dirty="0" sz="3850" spc="5"/>
              <a:t>s</a:t>
            </a:r>
            <a:endParaRPr sz="385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997585">
              <a:lnSpc>
                <a:spcPct val="100000"/>
              </a:lnSpc>
              <a:spcBef>
                <a:spcPts val="120"/>
              </a:spcBef>
            </a:pPr>
            <a:r>
              <a:rPr dirty="0" spc="229"/>
              <a:t>Obrigatoriedade</a:t>
            </a:r>
            <a:r>
              <a:rPr dirty="0" spc="-165"/>
              <a:t> </a:t>
            </a:r>
            <a:r>
              <a:rPr dirty="0" spc="290"/>
              <a:t>de</a:t>
            </a:r>
            <a:r>
              <a:rPr dirty="0" spc="-160"/>
              <a:t> </a:t>
            </a:r>
            <a:r>
              <a:rPr dirty="0" spc="210"/>
              <a:t>entrega</a:t>
            </a:r>
          </a:p>
          <a:p>
            <a:pPr marL="1379220">
              <a:lnSpc>
                <a:spcPct val="100000"/>
              </a:lnSpc>
              <a:spcBef>
                <a:spcPts val="2075"/>
              </a:spcBef>
            </a:pPr>
            <a:r>
              <a:rPr dirty="0" sz="2650" spc="170">
                <a:solidFill>
                  <a:srgbClr val="001D54"/>
                </a:solidFill>
              </a:rPr>
              <a:t>Órgãos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145">
                <a:solidFill>
                  <a:srgbClr val="001D54"/>
                </a:solidFill>
              </a:rPr>
              <a:t>responsáveis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204">
                <a:solidFill>
                  <a:srgbClr val="001D54"/>
                </a:solidFill>
              </a:rPr>
              <a:t>pela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210">
                <a:solidFill>
                  <a:srgbClr val="001D54"/>
                </a:solidFill>
              </a:rPr>
              <a:t>administração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185">
                <a:solidFill>
                  <a:srgbClr val="001D54"/>
                </a:solidFill>
              </a:rPr>
              <a:t>das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195">
                <a:solidFill>
                  <a:srgbClr val="001D54"/>
                </a:solidFill>
              </a:rPr>
              <a:t>contas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204">
                <a:solidFill>
                  <a:srgbClr val="001D54"/>
                </a:solidFill>
              </a:rPr>
              <a:t>dos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250">
                <a:solidFill>
                  <a:srgbClr val="001D54"/>
                </a:solidFill>
              </a:rPr>
              <a:t>FDCA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165">
                <a:solidFill>
                  <a:srgbClr val="001D54"/>
                </a:solidFill>
              </a:rPr>
              <a:t>e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30">
                <a:solidFill>
                  <a:srgbClr val="001D54"/>
                </a:solidFill>
              </a:rPr>
              <a:t>FDPI;</a:t>
            </a:r>
            <a:endParaRPr sz="2650"/>
          </a:p>
          <a:p>
            <a:pPr marL="1379220" marR="5080">
              <a:lnSpc>
                <a:spcPts val="3679"/>
              </a:lnSpc>
              <a:spcBef>
                <a:spcPts val="200"/>
              </a:spcBef>
            </a:pPr>
            <a:r>
              <a:rPr dirty="0" sz="2650" spc="155">
                <a:solidFill>
                  <a:srgbClr val="001D54"/>
                </a:solidFill>
              </a:rPr>
              <a:t>Secretaria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190">
                <a:solidFill>
                  <a:srgbClr val="001D54"/>
                </a:solidFill>
              </a:rPr>
              <a:t>Especial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250">
                <a:solidFill>
                  <a:srgbClr val="001D54"/>
                </a:solidFill>
              </a:rPr>
              <a:t>de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120">
                <a:solidFill>
                  <a:srgbClr val="001D54"/>
                </a:solidFill>
              </a:rPr>
              <a:t>Cultura: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200">
                <a:solidFill>
                  <a:srgbClr val="001D54"/>
                </a:solidFill>
              </a:rPr>
              <a:t>contribuições</a:t>
            </a:r>
            <a:r>
              <a:rPr dirty="0" sz="2650" spc="65">
                <a:solidFill>
                  <a:srgbClr val="001D54"/>
                </a:solidFill>
              </a:rPr>
              <a:t> </a:t>
            </a:r>
            <a:r>
              <a:rPr dirty="0" sz="2650" spc="185">
                <a:solidFill>
                  <a:srgbClr val="001D54"/>
                </a:solidFill>
              </a:rPr>
              <a:t>ao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245">
                <a:solidFill>
                  <a:srgbClr val="001D54"/>
                </a:solidFill>
              </a:rPr>
              <a:t>Fundo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215">
                <a:solidFill>
                  <a:srgbClr val="001D54"/>
                </a:solidFill>
              </a:rPr>
              <a:t>Nacional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250">
                <a:solidFill>
                  <a:srgbClr val="001D54"/>
                </a:solidFill>
              </a:rPr>
              <a:t>da</a:t>
            </a:r>
            <a:r>
              <a:rPr dirty="0" sz="2650" spc="65">
                <a:solidFill>
                  <a:srgbClr val="001D54"/>
                </a:solidFill>
              </a:rPr>
              <a:t> </a:t>
            </a:r>
            <a:r>
              <a:rPr dirty="0" sz="2650" spc="195">
                <a:solidFill>
                  <a:srgbClr val="001D54"/>
                </a:solidFill>
              </a:rPr>
              <a:t>Cultura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35">
                <a:solidFill>
                  <a:srgbClr val="001D54"/>
                </a:solidFill>
              </a:rPr>
              <a:t>(FNC),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200">
                <a:solidFill>
                  <a:srgbClr val="001D54"/>
                </a:solidFill>
              </a:rPr>
              <a:t>doações</a:t>
            </a:r>
            <a:r>
              <a:rPr dirty="0" sz="2650" spc="60">
                <a:solidFill>
                  <a:srgbClr val="001D54"/>
                </a:solidFill>
              </a:rPr>
              <a:t> </a:t>
            </a:r>
            <a:r>
              <a:rPr dirty="0" sz="2650" spc="165">
                <a:solidFill>
                  <a:srgbClr val="001D54"/>
                </a:solidFill>
              </a:rPr>
              <a:t>e </a:t>
            </a:r>
            <a:r>
              <a:rPr dirty="0" sz="2650" spc="-810">
                <a:solidFill>
                  <a:srgbClr val="001D54"/>
                </a:solidFill>
              </a:rPr>
              <a:t> </a:t>
            </a:r>
            <a:r>
              <a:rPr dirty="0" sz="2650" spc="190">
                <a:solidFill>
                  <a:srgbClr val="001D54"/>
                </a:solidFill>
              </a:rPr>
              <a:t>patrocínios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160">
                <a:solidFill>
                  <a:srgbClr val="001D54"/>
                </a:solidFill>
              </a:rPr>
              <a:t>a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155">
                <a:solidFill>
                  <a:srgbClr val="001D54"/>
                </a:solidFill>
              </a:rPr>
              <a:t>projetos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130">
                <a:solidFill>
                  <a:srgbClr val="001D54"/>
                </a:solidFill>
              </a:rPr>
              <a:t>culturais,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165">
                <a:solidFill>
                  <a:srgbClr val="001D54"/>
                </a:solidFill>
              </a:rPr>
              <a:t>e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130">
                <a:solidFill>
                  <a:srgbClr val="001D54"/>
                </a:solidFill>
              </a:rPr>
              <a:t>valores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220">
                <a:solidFill>
                  <a:srgbClr val="001D54"/>
                </a:solidFill>
              </a:rPr>
              <a:t>despendidos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340">
                <a:solidFill>
                  <a:srgbClr val="001D54"/>
                </a:solidFill>
              </a:rPr>
              <a:t>com</a:t>
            </a:r>
            <a:r>
              <a:rPr dirty="0" sz="2650" spc="-145">
                <a:solidFill>
                  <a:srgbClr val="001D54"/>
                </a:solidFill>
              </a:rPr>
              <a:t> </a:t>
            </a:r>
            <a:r>
              <a:rPr dirty="0" sz="2650" spc="120">
                <a:solidFill>
                  <a:srgbClr val="001D54"/>
                </a:solidFill>
              </a:rPr>
              <a:t>vale-cultura;</a:t>
            </a:r>
            <a:endParaRPr sz="2650"/>
          </a:p>
          <a:p>
            <a:pPr marL="1379220">
              <a:lnSpc>
                <a:spcPct val="100000"/>
              </a:lnSpc>
              <a:spcBef>
                <a:spcPts val="285"/>
              </a:spcBef>
              <a:tabLst>
                <a:tab pos="2982595" algn="l"/>
                <a:tab pos="4698365" algn="l"/>
                <a:tab pos="5372735" algn="l"/>
                <a:tab pos="6908800" algn="l"/>
                <a:tab pos="8617585" algn="l"/>
                <a:tab pos="10319385" algn="l"/>
                <a:tab pos="12918440" algn="l"/>
                <a:tab pos="13350875" algn="l"/>
                <a:tab pos="15466060" algn="l"/>
                <a:tab pos="16129000" algn="l"/>
              </a:tabLst>
            </a:pPr>
            <a:r>
              <a:rPr dirty="0" sz="2650" spc="360">
                <a:solidFill>
                  <a:srgbClr val="001D54"/>
                </a:solidFill>
              </a:rPr>
              <a:t>A</a:t>
            </a:r>
            <a:r>
              <a:rPr dirty="0" sz="2650" spc="225">
                <a:solidFill>
                  <a:srgbClr val="001D54"/>
                </a:solidFill>
              </a:rPr>
              <a:t>g</a:t>
            </a:r>
            <a:r>
              <a:rPr dirty="0" sz="2650" spc="160">
                <a:solidFill>
                  <a:srgbClr val="001D54"/>
                </a:solidFill>
              </a:rPr>
              <a:t>ê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265">
                <a:solidFill>
                  <a:srgbClr val="001D54"/>
                </a:solidFill>
              </a:rPr>
              <a:t>c</a:t>
            </a:r>
            <a:r>
              <a:rPr dirty="0" sz="2650" spc="140">
                <a:solidFill>
                  <a:srgbClr val="001D54"/>
                </a:solidFill>
              </a:rPr>
              <a:t>i</a:t>
            </a:r>
            <a:r>
              <a:rPr dirty="0" sz="2650" spc="160">
                <a:solidFill>
                  <a:srgbClr val="001D54"/>
                </a:solidFill>
              </a:rPr>
              <a:t>a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325">
                <a:solidFill>
                  <a:srgbClr val="001D54"/>
                </a:solidFill>
              </a:rPr>
              <a:t>N</a:t>
            </a:r>
            <a:r>
              <a:rPr dirty="0" sz="2650" spc="155">
                <a:solidFill>
                  <a:srgbClr val="001D54"/>
                </a:solidFill>
              </a:rPr>
              <a:t>a</a:t>
            </a:r>
            <a:r>
              <a:rPr dirty="0" sz="2650" spc="265">
                <a:solidFill>
                  <a:srgbClr val="001D54"/>
                </a:solidFill>
              </a:rPr>
              <a:t>c</a:t>
            </a:r>
            <a:r>
              <a:rPr dirty="0" sz="2650" spc="140">
                <a:solidFill>
                  <a:srgbClr val="001D54"/>
                </a:solidFill>
              </a:rPr>
              <a:t>i</a:t>
            </a:r>
            <a:r>
              <a:rPr dirty="0" sz="2650" spc="215">
                <a:solidFill>
                  <a:srgbClr val="001D54"/>
                </a:solidFill>
              </a:rPr>
              <a:t>o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155">
                <a:solidFill>
                  <a:srgbClr val="001D54"/>
                </a:solidFill>
              </a:rPr>
              <a:t>a</a:t>
            </a:r>
            <a:r>
              <a:rPr dirty="0" sz="2650" spc="175">
                <a:solidFill>
                  <a:srgbClr val="001D54"/>
                </a:solidFill>
              </a:rPr>
              <a:t>l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340">
                <a:solidFill>
                  <a:srgbClr val="001D54"/>
                </a:solidFill>
              </a:rPr>
              <a:t>d</a:t>
            </a:r>
            <a:r>
              <a:rPr dirty="0" sz="2650" spc="220">
                <a:solidFill>
                  <a:srgbClr val="001D54"/>
                </a:solidFill>
              </a:rPr>
              <a:t>o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250">
                <a:solidFill>
                  <a:srgbClr val="001D54"/>
                </a:solidFill>
              </a:rPr>
              <a:t>C</a:t>
            </a:r>
            <a:r>
              <a:rPr dirty="0" sz="2650" spc="140">
                <a:solidFill>
                  <a:srgbClr val="001D54"/>
                </a:solidFill>
              </a:rPr>
              <a:t>i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160">
                <a:solidFill>
                  <a:srgbClr val="001D54"/>
                </a:solidFill>
              </a:rPr>
              <a:t>e</a:t>
            </a:r>
            <a:r>
              <a:rPr dirty="0" sz="2650" spc="535">
                <a:solidFill>
                  <a:srgbClr val="001D54"/>
                </a:solidFill>
              </a:rPr>
              <a:t>m</a:t>
            </a:r>
            <a:r>
              <a:rPr dirty="0" sz="2650" spc="160">
                <a:solidFill>
                  <a:srgbClr val="001D54"/>
                </a:solidFill>
              </a:rPr>
              <a:t>a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-175">
                <a:solidFill>
                  <a:srgbClr val="001D54"/>
                </a:solidFill>
              </a:rPr>
              <a:t>(</a:t>
            </a:r>
            <a:r>
              <a:rPr dirty="0" sz="2650" spc="360">
                <a:solidFill>
                  <a:srgbClr val="001D54"/>
                </a:solidFill>
              </a:rPr>
              <a:t>A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265">
                <a:solidFill>
                  <a:srgbClr val="001D54"/>
                </a:solidFill>
              </a:rPr>
              <a:t>c</a:t>
            </a:r>
            <a:r>
              <a:rPr dirty="0" sz="2650" spc="140">
                <a:solidFill>
                  <a:srgbClr val="001D54"/>
                </a:solidFill>
              </a:rPr>
              <a:t>i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160">
                <a:solidFill>
                  <a:srgbClr val="001D54"/>
                </a:solidFill>
              </a:rPr>
              <a:t>e</a:t>
            </a:r>
            <a:r>
              <a:rPr dirty="0" sz="2650" spc="-105">
                <a:solidFill>
                  <a:srgbClr val="001D54"/>
                </a:solidFill>
              </a:rPr>
              <a:t>)</a:t>
            </a:r>
            <a:r>
              <a:rPr dirty="0" sz="2650" spc="-375">
                <a:solidFill>
                  <a:srgbClr val="001D54"/>
                </a:solidFill>
              </a:rPr>
              <a:t>: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340">
                <a:solidFill>
                  <a:srgbClr val="001D54"/>
                </a:solidFill>
              </a:rPr>
              <a:t>d</a:t>
            </a:r>
            <a:r>
              <a:rPr dirty="0" sz="2650" spc="215">
                <a:solidFill>
                  <a:srgbClr val="001D54"/>
                </a:solidFill>
              </a:rPr>
              <a:t>o</a:t>
            </a:r>
            <a:r>
              <a:rPr dirty="0" sz="2650" spc="155">
                <a:solidFill>
                  <a:srgbClr val="001D54"/>
                </a:solidFill>
              </a:rPr>
              <a:t>a</a:t>
            </a:r>
            <a:r>
              <a:rPr dirty="0" sz="2650" spc="265">
                <a:solidFill>
                  <a:srgbClr val="001D54"/>
                </a:solidFill>
              </a:rPr>
              <a:t>ç</a:t>
            </a:r>
            <a:r>
              <a:rPr dirty="0" sz="2650" spc="215">
                <a:solidFill>
                  <a:srgbClr val="001D54"/>
                </a:solidFill>
              </a:rPr>
              <a:t>õ</a:t>
            </a:r>
            <a:r>
              <a:rPr dirty="0" sz="2650" spc="160">
                <a:solidFill>
                  <a:srgbClr val="001D54"/>
                </a:solidFill>
              </a:rPr>
              <a:t>e</a:t>
            </a:r>
            <a:r>
              <a:rPr dirty="0" sz="2650" spc="55">
                <a:solidFill>
                  <a:srgbClr val="001D54"/>
                </a:solidFill>
              </a:rPr>
              <a:t>s</a:t>
            </a:r>
            <a:r>
              <a:rPr dirty="0" sz="2650" spc="-235">
                <a:solidFill>
                  <a:srgbClr val="001D54"/>
                </a:solidFill>
              </a:rPr>
              <a:t>,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140">
                <a:solidFill>
                  <a:srgbClr val="001D54"/>
                </a:solidFill>
              </a:rPr>
              <a:t>i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65">
                <a:solidFill>
                  <a:srgbClr val="001D54"/>
                </a:solidFill>
              </a:rPr>
              <a:t>v</a:t>
            </a:r>
            <a:r>
              <a:rPr dirty="0" sz="2650" spc="160">
                <a:solidFill>
                  <a:srgbClr val="001D54"/>
                </a:solidFill>
              </a:rPr>
              <a:t>e</a:t>
            </a:r>
            <a:r>
              <a:rPr dirty="0" sz="2650" spc="55">
                <a:solidFill>
                  <a:srgbClr val="001D54"/>
                </a:solidFill>
              </a:rPr>
              <a:t>s</a:t>
            </a:r>
            <a:r>
              <a:rPr dirty="0" sz="2650" spc="185">
                <a:solidFill>
                  <a:srgbClr val="001D54"/>
                </a:solidFill>
              </a:rPr>
              <a:t>t</a:t>
            </a:r>
            <a:r>
              <a:rPr dirty="0" sz="2650" spc="140">
                <a:solidFill>
                  <a:srgbClr val="001D54"/>
                </a:solidFill>
              </a:rPr>
              <a:t>i</a:t>
            </a:r>
            <a:r>
              <a:rPr dirty="0" sz="2650" spc="535">
                <a:solidFill>
                  <a:srgbClr val="001D54"/>
                </a:solidFill>
              </a:rPr>
              <a:t>m</a:t>
            </a:r>
            <a:r>
              <a:rPr dirty="0" sz="2650" spc="160">
                <a:solidFill>
                  <a:srgbClr val="001D54"/>
                </a:solidFill>
              </a:rPr>
              <a:t>e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185">
                <a:solidFill>
                  <a:srgbClr val="001D54"/>
                </a:solidFill>
              </a:rPr>
              <a:t>t</a:t>
            </a:r>
            <a:r>
              <a:rPr dirty="0" sz="2650" spc="215">
                <a:solidFill>
                  <a:srgbClr val="001D54"/>
                </a:solidFill>
              </a:rPr>
              <a:t>o</a:t>
            </a:r>
            <a:r>
              <a:rPr dirty="0" sz="2650" spc="60">
                <a:solidFill>
                  <a:srgbClr val="001D54"/>
                </a:solidFill>
              </a:rPr>
              <a:t>s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165">
                <a:solidFill>
                  <a:srgbClr val="001D54"/>
                </a:solidFill>
              </a:rPr>
              <a:t>e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335">
                <a:solidFill>
                  <a:srgbClr val="001D54"/>
                </a:solidFill>
              </a:rPr>
              <a:t>p</a:t>
            </a:r>
            <a:r>
              <a:rPr dirty="0" sz="2650" spc="155">
                <a:solidFill>
                  <a:srgbClr val="001D54"/>
                </a:solidFill>
              </a:rPr>
              <a:t>a</a:t>
            </a:r>
            <a:r>
              <a:rPr dirty="0" sz="2650" spc="185">
                <a:solidFill>
                  <a:srgbClr val="001D54"/>
                </a:solidFill>
              </a:rPr>
              <a:t>t</a:t>
            </a:r>
            <a:r>
              <a:rPr dirty="0" sz="2650" spc="85">
                <a:solidFill>
                  <a:srgbClr val="001D54"/>
                </a:solidFill>
              </a:rPr>
              <a:t>r</a:t>
            </a:r>
            <a:r>
              <a:rPr dirty="0" sz="2650" spc="215">
                <a:solidFill>
                  <a:srgbClr val="001D54"/>
                </a:solidFill>
              </a:rPr>
              <a:t>o</a:t>
            </a:r>
            <a:r>
              <a:rPr dirty="0" sz="2650" spc="265">
                <a:solidFill>
                  <a:srgbClr val="001D54"/>
                </a:solidFill>
              </a:rPr>
              <a:t>c</a:t>
            </a:r>
            <a:r>
              <a:rPr dirty="0" sz="2650" spc="140">
                <a:solidFill>
                  <a:srgbClr val="001D54"/>
                </a:solidFill>
              </a:rPr>
              <a:t>í</a:t>
            </a:r>
            <a:r>
              <a:rPr dirty="0" sz="2650" spc="275">
                <a:solidFill>
                  <a:srgbClr val="001D54"/>
                </a:solidFill>
              </a:rPr>
              <a:t>n</a:t>
            </a:r>
            <a:r>
              <a:rPr dirty="0" sz="2650" spc="140">
                <a:solidFill>
                  <a:srgbClr val="001D54"/>
                </a:solidFill>
              </a:rPr>
              <a:t>i</a:t>
            </a:r>
            <a:r>
              <a:rPr dirty="0" sz="2650" spc="215">
                <a:solidFill>
                  <a:srgbClr val="001D54"/>
                </a:solidFill>
              </a:rPr>
              <a:t>o</a:t>
            </a:r>
            <a:r>
              <a:rPr dirty="0" sz="2650" spc="60">
                <a:solidFill>
                  <a:srgbClr val="001D54"/>
                </a:solidFill>
              </a:rPr>
              <a:t>s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340">
                <a:solidFill>
                  <a:srgbClr val="001D54"/>
                </a:solidFill>
              </a:rPr>
              <a:t>d</a:t>
            </a:r>
            <a:r>
              <a:rPr dirty="0" sz="2650" spc="165">
                <a:solidFill>
                  <a:srgbClr val="001D54"/>
                </a:solidFill>
              </a:rPr>
              <a:t>e</a:t>
            </a:r>
            <a:r>
              <a:rPr dirty="0" sz="2650">
                <a:solidFill>
                  <a:srgbClr val="001D54"/>
                </a:solidFill>
              </a:rPr>
              <a:t>	</a:t>
            </a:r>
            <a:r>
              <a:rPr dirty="0" sz="2650" spc="215">
                <a:solidFill>
                  <a:srgbClr val="001D54"/>
                </a:solidFill>
              </a:rPr>
              <a:t>o</a:t>
            </a:r>
            <a:r>
              <a:rPr dirty="0" sz="2650" spc="335">
                <a:solidFill>
                  <a:srgbClr val="001D54"/>
                </a:solidFill>
              </a:rPr>
              <a:t>b</a:t>
            </a:r>
            <a:r>
              <a:rPr dirty="0" sz="2650" spc="85">
                <a:solidFill>
                  <a:srgbClr val="001D54"/>
                </a:solidFill>
              </a:rPr>
              <a:t>r</a:t>
            </a:r>
            <a:r>
              <a:rPr dirty="0" sz="2650" spc="155">
                <a:solidFill>
                  <a:srgbClr val="001D54"/>
                </a:solidFill>
              </a:rPr>
              <a:t>a</a:t>
            </a:r>
            <a:r>
              <a:rPr dirty="0" sz="2650" spc="60">
                <a:solidFill>
                  <a:srgbClr val="001D54"/>
                </a:solidFill>
              </a:rPr>
              <a:t>s</a:t>
            </a:r>
            <a:endParaRPr sz="2650"/>
          </a:p>
          <a:p>
            <a:pPr marL="1379220">
              <a:lnSpc>
                <a:spcPct val="100000"/>
              </a:lnSpc>
              <a:spcBef>
                <a:spcPts val="495"/>
              </a:spcBef>
            </a:pPr>
            <a:r>
              <a:rPr dirty="0" sz="2650" spc="125">
                <a:solidFill>
                  <a:srgbClr val="001D54"/>
                </a:solidFill>
              </a:rPr>
              <a:t>audiovisuais;</a:t>
            </a:r>
            <a:endParaRPr sz="2650"/>
          </a:p>
          <a:p>
            <a:pPr marL="1379220">
              <a:lnSpc>
                <a:spcPct val="100000"/>
              </a:lnSpc>
              <a:spcBef>
                <a:spcPts val="495"/>
              </a:spcBef>
            </a:pPr>
            <a:r>
              <a:rPr dirty="0" sz="2650" spc="180">
                <a:solidFill>
                  <a:srgbClr val="001D54"/>
                </a:solidFill>
              </a:rPr>
              <a:t>Ministério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250">
                <a:solidFill>
                  <a:srgbClr val="001D54"/>
                </a:solidFill>
              </a:rPr>
              <a:t>da</a:t>
            </a:r>
            <a:r>
              <a:rPr dirty="0" sz="2650" spc="-135">
                <a:solidFill>
                  <a:srgbClr val="001D54"/>
                </a:solidFill>
              </a:rPr>
              <a:t> </a:t>
            </a:r>
            <a:r>
              <a:rPr dirty="0" sz="2650" spc="160">
                <a:solidFill>
                  <a:srgbClr val="001D54"/>
                </a:solidFill>
              </a:rPr>
              <a:t>Cidadania: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200">
                <a:solidFill>
                  <a:srgbClr val="001D54"/>
                </a:solidFill>
              </a:rPr>
              <a:t>doações</a:t>
            </a:r>
            <a:r>
              <a:rPr dirty="0" sz="2650" spc="-135">
                <a:solidFill>
                  <a:srgbClr val="001D54"/>
                </a:solidFill>
              </a:rPr>
              <a:t> </a:t>
            </a:r>
            <a:r>
              <a:rPr dirty="0" sz="2650" spc="165">
                <a:solidFill>
                  <a:srgbClr val="001D54"/>
                </a:solidFill>
              </a:rPr>
              <a:t>e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190">
                <a:solidFill>
                  <a:srgbClr val="001D54"/>
                </a:solidFill>
              </a:rPr>
              <a:t>patrocínios</a:t>
            </a:r>
            <a:r>
              <a:rPr dirty="0" sz="2650" spc="-135">
                <a:solidFill>
                  <a:srgbClr val="001D54"/>
                </a:solidFill>
              </a:rPr>
              <a:t> </a:t>
            </a:r>
            <a:r>
              <a:rPr dirty="0" sz="2650" spc="160">
                <a:solidFill>
                  <a:srgbClr val="001D54"/>
                </a:solidFill>
              </a:rPr>
              <a:t>a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155">
                <a:solidFill>
                  <a:srgbClr val="001D54"/>
                </a:solidFill>
              </a:rPr>
              <a:t>projetos</a:t>
            </a:r>
            <a:r>
              <a:rPr dirty="0" sz="2650" spc="-135">
                <a:solidFill>
                  <a:srgbClr val="001D54"/>
                </a:solidFill>
              </a:rPr>
              <a:t> </a:t>
            </a:r>
            <a:r>
              <a:rPr dirty="0" sz="2650" spc="170">
                <a:solidFill>
                  <a:srgbClr val="001D54"/>
                </a:solidFill>
              </a:rPr>
              <a:t>desportivos</a:t>
            </a:r>
            <a:r>
              <a:rPr dirty="0" sz="2650" spc="-135">
                <a:solidFill>
                  <a:srgbClr val="001D54"/>
                </a:solidFill>
              </a:rPr>
              <a:t> </a:t>
            </a:r>
            <a:r>
              <a:rPr dirty="0" sz="2650" spc="165">
                <a:solidFill>
                  <a:srgbClr val="001D54"/>
                </a:solidFill>
              </a:rPr>
              <a:t>e</a:t>
            </a:r>
            <a:r>
              <a:rPr dirty="0" sz="2650" spc="-140">
                <a:solidFill>
                  <a:srgbClr val="001D54"/>
                </a:solidFill>
              </a:rPr>
              <a:t> </a:t>
            </a:r>
            <a:r>
              <a:rPr dirty="0" sz="2650" spc="145">
                <a:solidFill>
                  <a:srgbClr val="001D54"/>
                </a:solidFill>
              </a:rPr>
              <a:t>paradesportivos.</a:t>
            </a:r>
            <a:endParaRPr sz="2650"/>
          </a:p>
        </p:txBody>
      </p:sp>
      <p:grpSp>
        <p:nvGrpSpPr>
          <p:cNvPr id="9" name="object 9"/>
          <p:cNvGrpSpPr/>
          <p:nvPr/>
        </p:nvGrpSpPr>
        <p:grpSpPr>
          <a:xfrm>
            <a:off x="1472248" y="6563981"/>
            <a:ext cx="16126460" cy="1762760"/>
            <a:chOff x="1472248" y="6563981"/>
            <a:chExt cx="16126460" cy="1762760"/>
          </a:xfrm>
        </p:grpSpPr>
        <p:sp>
          <p:nvSpPr>
            <p:cNvPr id="10" name="object 10"/>
            <p:cNvSpPr/>
            <p:nvPr/>
          </p:nvSpPr>
          <p:spPr>
            <a:xfrm>
              <a:off x="1481776" y="6574257"/>
              <a:ext cx="16116935" cy="0"/>
            </a:xfrm>
            <a:custGeom>
              <a:avLst/>
              <a:gdLst/>
              <a:ahLst/>
              <a:cxnLst/>
              <a:rect l="l" t="t" r="r" b="b"/>
              <a:pathLst>
                <a:path w="16116935" h="0">
                  <a:moveTo>
                    <a:pt x="0" y="0"/>
                  </a:moveTo>
                  <a:lnTo>
                    <a:pt x="16116308" y="0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81776" y="6573512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w="0" h="1752600">
                  <a:moveTo>
                    <a:pt x="0" y="1752600"/>
                  </a:moveTo>
                  <a:lnTo>
                    <a:pt x="0" y="0"/>
                  </a:lnTo>
                </a:path>
              </a:pathLst>
            </a:custGeom>
            <a:ln w="19058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72248" y="8316559"/>
              <a:ext cx="16097885" cy="635"/>
            </a:xfrm>
            <a:custGeom>
              <a:avLst/>
              <a:gdLst/>
              <a:ahLst/>
              <a:cxnLst/>
              <a:rect l="l" t="t" r="r" b="b"/>
              <a:pathLst>
                <a:path w="16097885" h="634">
                  <a:moveTo>
                    <a:pt x="0" y="0"/>
                  </a:moveTo>
                  <a:lnTo>
                    <a:pt x="16097257" y="29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572776" y="6573506"/>
              <a:ext cx="10160" cy="1743075"/>
            </a:xfrm>
            <a:custGeom>
              <a:avLst/>
              <a:gdLst/>
              <a:ahLst/>
              <a:cxnLst/>
              <a:rect l="l" t="t" r="r" b="b"/>
              <a:pathLst>
                <a:path w="10159" h="1743075">
                  <a:moveTo>
                    <a:pt x="0" y="1743060"/>
                  </a:moveTo>
                  <a:lnTo>
                    <a:pt x="9531" y="0"/>
                  </a:lnTo>
                </a:path>
              </a:pathLst>
            </a:custGeom>
            <a:ln w="19058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660562" y="6695582"/>
            <a:ext cx="14737715" cy="13639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00" b="1">
                <a:solidFill>
                  <a:srgbClr val="001D54"/>
                </a:solidFill>
                <a:latin typeface="Tahoma"/>
                <a:cs typeface="Tahoma"/>
              </a:rPr>
              <a:t>PRAZO</a:t>
            </a:r>
            <a:r>
              <a:rPr dirty="0" sz="2650" spc="-18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90" b="1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650" spc="-18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75" b="1">
                <a:solidFill>
                  <a:srgbClr val="001D54"/>
                </a:solidFill>
                <a:latin typeface="Tahoma"/>
                <a:cs typeface="Tahoma"/>
              </a:rPr>
              <a:t>ENTREGA</a:t>
            </a:r>
            <a:endParaRPr sz="2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235">
                <a:solidFill>
                  <a:srgbClr val="9E8C3D"/>
                </a:solidFill>
                <a:latin typeface="Tahoma"/>
                <a:cs typeface="Tahoma"/>
              </a:rPr>
              <a:t>Até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último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15">
                <a:solidFill>
                  <a:srgbClr val="9E8C3D"/>
                </a:solidFill>
                <a:latin typeface="Tahoma"/>
                <a:cs typeface="Tahoma"/>
              </a:rPr>
              <a:t>dia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útil</a:t>
            </a:r>
            <a:r>
              <a:rPr dirty="0" sz="2650" spc="-13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90">
                <a:solidFill>
                  <a:srgbClr val="9E8C3D"/>
                </a:solidFill>
                <a:latin typeface="Tahoma"/>
                <a:cs typeface="Tahoma"/>
              </a:rPr>
              <a:t>fevereiro,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350">
                <a:solidFill>
                  <a:srgbClr val="9E8C3D"/>
                </a:solidFill>
                <a:latin typeface="Tahoma"/>
                <a:cs typeface="Tahoma"/>
              </a:rPr>
              <a:t>em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75">
                <a:solidFill>
                  <a:srgbClr val="9E8C3D"/>
                </a:solidFill>
                <a:latin typeface="Tahoma"/>
                <a:cs typeface="Tahoma"/>
              </a:rPr>
              <a:t>relação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ao</a:t>
            </a:r>
            <a:r>
              <a:rPr dirty="0" sz="2650" spc="-13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ano-calendário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40">
                <a:solidFill>
                  <a:srgbClr val="9E8C3D"/>
                </a:solidFill>
                <a:latin typeface="Tahoma"/>
                <a:cs typeface="Tahoma"/>
              </a:rPr>
              <a:t>imediatamente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20">
                <a:solidFill>
                  <a:srgbClr val="9E8C3D"/>
                </a:solidFill>
                <a:latin typeface="Tahoma"/>
                <a:cs typeface="Tahoma"/>
              </a:rPr>
              <a:t>anterior.</a:t>
            </a:r>
            <a:endParaRPr sz="265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18595" y="9169852"/>
            <a:ext cx="2105024" cy="11144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2205" y="1042495"/>
            <a:ext cx="4810124" cy="822007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22"/>
                </a:moveTo>
                <a:lnTo>
                  <a:pt x="0" y="613803"/>
                </a:lnTo>
                <a:lnTo>
                  <a:pt x="0" y="1605876"/>
                </a:lnTo>
                <a:lnTo>
                  <a:pt x="426275" y="1357858"/>
                </a:lnTo>
                <a:lnTo>
                  <a:pt x="426275" y="861822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13"/>
                </a:lnTo>
                <a:lnTo>
                  <a:pt x="397700" y="644207"/>
                </a:lnTo>
                <a:lnTo>
                  <a:pt x="823988" y="396189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164894" y="227099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44751" y="215085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04468" y="191056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84326" y="179030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43924" y="155002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323782" y="142988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203641" y="130962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63239" y="106933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43097" y="94919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602695" y="70879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82553" y="58865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62412" y="4685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943" y="0"/>
                </a:lnTo>
                <a:lnTo>
                  <a:pt x="1298" y="590"/>
                </a:lnTo>
                <a:lnTo>
                  <a:pt x="943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122009" y="22811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3" y="0"/>
                </a:moveTo>
                <a:lnTo>
                  <a:pt x="1062" y="0"/>
                </a:lnTo>
                <a:lnTo>
                  <a:pt x="1416" y="589"/>
                </a:lnTo>
                <a:lnTo>
                  <a:pt x="1062" y="1180"/>
                </a:lnTo>
                <a:lnTo>
                  <a:pt x="353" y="1180"/>
                </a:lnTo>
                <a:lnTo>
                  <a:pt x="0" y="589"/>
                </a:lnTo>
                <a:lnTo>
                  <a:pt x="35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001868" y="10796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2439" y="2148491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1652" y="0"/>
                </a:moveTo>
                <a:lnTo>
                  <a:pt x="4956" y="0"/>
                </a:lnTo>
                <a:lnTo>
                  <a:pt x="5428" y="826"/>
                </a:lnTo>
                <a:lnTo>
                  <a:pt x="5428" y="5074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162297" y="202834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042156" y="190820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21895" y="178806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770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801753" y="166780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81612" y="154766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61470" y="142752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438259" y="1304784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559" y="0"/>
                </a:lnTo>
                <a:lnTo>
                  <a:pt x="12627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321068" y="1187238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200926" y="106697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80785" y="94683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960642" y="82669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840382" y="70655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720241" y="58629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7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597030" y="463555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479956" y="34600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359697" y="22586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239556" y="10560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279488" y="1905611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30">
                <a:moveTo>
                  <a:pt x="3186" y="0"/>
                </a:moveTo>
                <a:lnTo>
                  <a:pt x="8379" y="0"/>
                </a:lnTo>
                <a:lnTo>
                  <a:pt x="837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154980" y="178169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039086" y="1665209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918945" y="154506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794436" y="1421149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674294" y="1301007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310" y="0"/>
                </a:move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558401" y="1184642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433892" y="106072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313750" y="940464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197976" y="824098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077715" y="703956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6953207" y="580038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833065" y="459778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717291" y="343413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592782" y="21949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472521" y="9935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275121" y="1661551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4" h="18414">
                <a:moveTo>
                  <a:pt x="5310" y="0"/>
                </a:moveTo>
                <a:lnTo>
                  <a:pt x="12745" y="0"/>
                </a:lnTo>
                <a:lnTo>
                  <a:pt x="12745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149668" y="153668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8029409" y="141654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909268" y="129640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789126" y="117626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668983" y="105600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548724" y="93586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7428582" y="81571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7308441" y="69557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7188298" y="57531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068038" y="45517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2100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947897" y="33503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827755" y="21489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7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7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707612" y="9475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594104" y="1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40">
                <a:moveTo>
                  <a:pt x="0" y="0"/>
                </a:moveTo>
                <a:lnTo>
                  <a:pt x="18615" y="0"/>
                </a:lnTo>
                <a:lnTo>
                  <a:pt x="17323" y="2223"/>
                </a:lnTo>
                <a:lnTo>
                  <a:pt x="1273" y="2223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8262494" y="1410173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1683" y="0"/>
                </a:moveTo>
                <a:lnTo>
                  <a:pt x="25373" y="0"/>
                </a:lnTo>
                <a:lnTo>
                  <a:pt x="25373" y="40480"/>
                </a:lnTo>
                <a:lnTo>
                  <a:pt x="11683" y="40480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133265" y="128224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022092" y="116989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901950" y="104974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7772839" y="921699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050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050" y="56058"/>
                </a:lnTo>
                <a:lnTo>
                  <a:pt x="0" y="28088"/>
                </a:lnTo>
                <a:lnTo>
                  <a:pt x="1605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661667" y="809346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565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565" y="40361"/>
                </a:lnTo>
                <a:lnTo>
                  <a:pt x="0" y="20180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541406" y="689204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1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412295" y="56127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292153" y="44101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168" y="56058"/>
                </a:lnTo>
                <a:lnTo>
                  <a:pt x="0" y="28088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180982" y="328661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565" y="0"/>
                </a:moveTo>
                <a:lnTo>
                  <a:pt x="34933" y="0"/>
                </a:lnTo>
                <a:lnTo>
                  <a:pt x="46616" y="20181"/>
                </a:lnTo>
                <a:lnTo>
                  <a:pt x="34933" y="40480"/>
                </a:lnTo>
                <a:lnTo>
                  <a:pt x="11565" y="40480"/>
                </a:lnTo>
                <a:lnTo>
                  <a:pt x="0" y="20181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7060721" y="20851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683" y="0"/>
                </a:moveTo>
                <a:lnTo>
                  <a:pt x="35051" y="0"/>
                </a:lnTo>
                <a:lnTo>
                  <a:pt x="46735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931609" y="8058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4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827144" y="1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5" h="8890">
                <a:moveTo>
                  <a:pt x="0" y="0"/>
                </a:moveTo>
                <a:lnTo>
                  <a:pt x="33202" y="0"/>
                </a:lnTo>
                <a:lnTo>
                  <a:pt x="28226" y="8596"/>
                </a:lnTo>
                <a:lnTo>
                  <a:pt x="4976" y="8596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253406" y="1162100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6168" y="0"/>
                </a:moveTo>
                <a:lnTo>
                  <a:pt x="34461" y="0"/>
                </a:lnTo>
                <a:lnTo>
                  <a:pt x="34461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21935" y="1032045"/>
            <a:ext cx="87332" cy="75649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01794" y="911903"/>
            <a:ext cx="87332" cy="75649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17892982" y="80155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61509" y="671620"/>
            <a:ext cx="87214" cy="7553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41250" y="551478"/>
            <a:ext cx="87333" cy="7553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1108" y="431218"/>
            <a:ext cx="87332" cy="7564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00965" y="311076"/>
            <a:ext cx="87333" cy="7564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80824" y="190934"/>
            <a:ext cx="87214" cy="75531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60564" y="70792"/>
            <a:ext cx="87332" cy="75531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17058448" y="1"/>
            <a:ext cx="51435" cy="16510"/>
          </a:xfrm>
          <a:custGeom>
            <a:avLst/>
            <a:gdLst/>
            <a:ahLst/>
            <a:cxnLst/>
            <a:rect l="l" t="t" r="r" b="b"/>
            <a:pathLst>
              <a:path w="51434" h="16510">
                <a:moveTo>
                  <a:pt x="0" y="0"/>
                </a:moveTo>
                <a:lnTo>
                  <a:pt x="51280" y="0"/>
                </a:lnTo>
                <a:lnTo>
                  <a:pt x="41808" y="16385"/>
                </a:lnTo>
                <a:lnTo>
                  <a:pt x="9471" y="1638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7274413" y="11"/>
            <a:ext cx="1013460" cy="998855"/>
          </a:xfrm>
          <a:custGeom>
            <a:avLst/>
            <a:gdLst/>
            <a:ahLst/>
            <a:cxnLst/>
            <a:rect l="l" t="t" r="r" b="b"/>
            <a:pathLst>
              <a:path w="1013459" h="998855">
                <a:moveTo>
                  <a:pt x="99898" y="0"/>
                </a:moveTo>
                <a:lnTo>
                  <a:pt x="0" y="0"/>
                </a:lnTo>
                <a:lnTo>
                  <a:pt x="21628" y="37388"/>
                </a:lnTo>
                <a:lnTo>
                  <a:pt x="78282" y="37388"/>
                </a:lnTo>
                <a:lnTo>
                  <a:pt x="99898" y="0"/>
                </a:lnTo>
                <a:close/>
              </a:path>
              <a:path w="1013459" h="998855">
                <a:moveTo>
                  <a:pt x="237832" y="108546"/>
                </a:moveTo>
                <a:lnTo>
                  <a:pt x="203962" y="50012"/>
                </a:lnTo>
                <a:lnTo>
                  <a:pt x="136347" y="50012"/>
                </a:lnTo>
                <a:lnTo>
                  <a:pt x="102590" y="108546"/>
                </a:lnTo>
                <a:lnTo>
                  <a:pt x="136347" y="167093"/>
                </a:lnTo>
                <a:lnTo>
                  <a:pt x="203962" y="167093"/>
                </a:lnTo>
                <a:lnTo>
                  <a:pt x="237832" y="108546"/>
                </a:lnTo>
                <a:close/>
              </a:path>
              <a:path w="1013459" h="998855">
                <a:moveTo>
                  <a:pt x="347002" y="228688"/>
                </a:moveTo>
                <a:lnTo>
                  <a:pt x="318681" y="179603"/>
                </a:lnTo>
                <a:lnTo>
                  <a:pt x="262026" y="179603"/>
                </a:lnTo>
                <a:lnTo>
                  <a:pt x="233705" y="228688"/>
                </a:lnTo>
                <a:lnTo>
                  <a:pt x="262026" y="277787"/>
                </a:lnTo>
                <a:lnTo>
                  <a:pt x="318681" y="277787"/>
                </a:lnTo>
                <a:lnTo>
                  <a:pt x="347002" y="228688"/>
                </a:lnTo>
                <a:close/>
              </a:path>
              <a:path w="1013459" h="998855">
                <a:moveTo>
                  <a:pt x="351294" y="0"/>
                </a:moveTo>
                <a:lnTo>
                  <a:pt x="229412" y="0"/>
                </a:lnTo>
                <a:lnTo>
                  <a:pt x="256489" y="46951"/>
                </a:lnTo>
                <a:lnTo>
                  <a:pt x="324231" y="46951"/>
                </a:lnTo>
                <a:lnTo>
                  <a:pt x="351294" y="0"/>
                </a:lnTo>
                <a:close/>
              </a:path>
              <a:path w="1013459" h="998855">
                <a:moveTo>
                  <a:pt x="467144" y="348830"/>
                </a:moveTo>
                <a:lnTo>
                  <a:pt x="438823" y="299859"/>
                </a:lnTo>
                <a:lnTo>
                  <a:pt x="382168" y="299859"/>
                </a:lnTo>
                <a:lnTo>
                  <a:pt x="353847" y="348830"/>
                </a:lnTo>
                <a:lnTo>
                  <a:pt x="382168" y="397929"/>
                </a:lnTo>
                <a:lnTo>
                  <a:pt x="438823" y="397929"/>
                </a:lnTo>
                <a:lnTo>
                  <a:pt x="467144" y="348830"/>
                </a:lnTo>
                <a:close/>
              </a:path>
              <a:path w="1013459" h="998855">
                <a:moveTo>
                  <a:pt x="487210" y="108546"/>
                </a:moveTo>
                <a:lnTo>
                  <a:pt x="448856" y="42113"/>
                </a:lnTo>
                <a:lnTo>
                  <a:pt x="372135" y="42113"/>
                </a:lnTo>
                <a:lnTo>
                  <a:pt x="333908" y="108546"/>
                </a:lnTo>
                <a:lnTo>
                  <a:pt x="372135" y="174879"/>
                </a:lnTo>
                <a:lnTo>
                  <a:pt x="448856" y="174879"/>
                </a:lnTo>
                <a:lnTo>
                  <a:pt x="487210" y="108546"/>
                </a:lnTo>
                <a:close/>
              </a:path>
              <a:path w="1013459" h="998855">
                <a:moveTo>
                  <a:pt x="598385" y="469099"/>
                </a:moveTo>
                <a:lnTo>
                  <a:pt x="564515" y="410438"/>
                </a:lnTo>
                <a:lnTo>
                  <a:pt x="496887" y="410438"/>
                </a:lnTo>
                <a:lnTo>
                  <a:pt x="463016" y="469099"/>
                </a:lnTo>
                <a:lnTo>
                  <a:pt x="496887" y="527634"/>
                </a:lnTo>
                <a:lnTo>
                  <a:pt x="564515" y="527634"/>
                </a:lnTo>
                <a:lnTo>
                  <a:pt x="598385" y="469099"/>
                </a:lnTo>
                <a:close/>
              </a:path>
              <a:path w="1013459" h="998855">
                <a:moveTo>
                  <a:pt x="606679" y="0"/>
                </a:moveTo>
                <a:lnTo>
                  <a:pt x="454723" y="0"/>
                </a:lnTo>
                <a:lnTo>
                  <a:pt x="489331" y="59931"/>
                </a:lnTo>
                <a:lnTo>
                  <a:pt x="572058" y="59931"/>
                </a:lnTo>
                <a:lnTo>
                  <a:pt x="606679" y="0"/>
                </a:lnTo>
                <a:close/>
              </a:path>
              <a:path w="1013459" h="998855">
                <a:moveTo>
                  <a:pt x="607352" y="228688"/>
                </a:moveTo>
                <a:lnTo>
                  <a:pt x="568998" y="162369"/>
                </a:lnTo>
                <a:lnTo>
                  <a:pt x="492404" y="162369"/>
                </a:lnTo>
                <a:lnTo>
                  <a:pt x="454050" y="228688"/>
                </a:lnTo>
                <a:lnTo>
                  <a:pt x="492404" y="295135"/>
                </a:lnTo>
                <a:lnTo>
                  <a:pt x="568998" y="295135"/>
                </a:lnTo>
                <a:lnTo>
                  <a:pt x="607352" y="228688"/>
                </a:lnTo>
                <a:close/>
              </a:path>
              <a:path w="1013459" h="998855">
                <a:moveTo>
                  <a:pt x="707542" y="589241"/>
                </a:moveTo>
                <a:lnTo>
                  <a:pt x="679221" y="540143"/>
                </a:lnTo>
                <a:lnTo>
                  <a:pt x="622579" y="540143"/>
                </a:lnTo>
                <a:lnTo>
                  <a:pt x="594245" y="589241"/>
                </a:lnTo>
                <a:lnTo>
                  <a:pt x="622579" y="638327"/>
                </a:lnTo>
                <a:lnTo>
                  <a:pt x="679221" y="638327"/>
                </a:lnTo>
                <a:lnTo>
                  <a:pt x="707542" y="589241"/>
                </a:lnTo>
                <a:close/>
              </a:path>
              <a:path w="1013459" h="998855">
                <a:moveTo>
                  <a:pt x="718527" y="348830"/>
                </a:moveTo>
                <a:lnTo>
                  <a:pt x="684657" y="290296"/>
                </a:lnTo>
                <a:lnTo>
                  <a:pt x="617029" y="290296"/>
                </a:lnTo>
                <a:lnTo>
                  <a:pt x="583158" y="348830"/>
                </a:lnTo>
                <a:lnTo>
                  <a:pt x="617029" y="407492"/>
                </a:lnTo>
                <a:lnTo>
                  <a:pt x="684657" y="407492"/>
                </a:lnTo>
                <a:lnTo>
                  <a:pt x="718527" y="348830"/>
                </a:lnTo>
                <a:close/>
              </a:path>
              <a:path w="1013459" h="998855">
                <a:moveTo>
                  <a:pt x="733513" y="108546"/>
                </a:moveTo>
                <a:lnTo>
                  <a:pt x="692200" y="36918"/>
                </a:lnTo>
                <a:lnTo>
                  <a:pt x="609587" y="36918"/>
                </a:lnTo>
                <a:lnTo>
                  <a:pt x="568172" y="108546"/>
                </a:lnTo>
                <a:lnTo>
                  <a:pt x="609587" y="180073"/>
                </a:lnTo>
                <a:lnTo>
                  <a:pt x="692200" y="180073"/>
                </a:lnTo>
                <a:lnTo>
                  <a:pt x="733513" y="108546"/>
                </a:lnTo>
                <a:close/>
              </a:path>
              <a:path w="1013459" h="998855">
                <a:moveTo>
                  <a:pt x="827684" y="709383"/>
                </a:moveTo>
                <a:lnTo>
                  <a:pt x="799363" y="660285"/>
                </a:lnTo>
                <a:lnTo>
                  <a:pt x="742721" y="660285"/>
                </a:lnTo>
                <a:lnTo>
                  <a:pt x="714387" y="709383"/>
                </a:lnTo>
                <a:lnTo>
                  <a:pt x="742721" y="758469"/>
                </a:lnTo>
                <a:lnTo>
                  <a:pt x="799363" y="758469"/>
                </a:lnTo>
                <a:lnTo>
                  <a:pt x="827684" y="709383"/>
                </a:lnTo>
                <a:close/>
              </a:path>
              <a:path w="1013459" h="998855">
                <a:moveTo>
                  <a:pt x="847636" y="469099"/>
                </a:moveTo>
                <a:lnTo>
                  <a:pt x="809396" y="402653"/>
                </a:lnTo>
                <a:lnTo>
                  <a:pt x="732688" y="402653"/>
                </a:lnTo>
                <a:lnTo>
                  <a:pt x="694334" y="469099"/>
                </a:lnTo>
                <a:lnTo>
                  <a:pt x="732688" y="535419"/>
                </a:lnTo>
                <a:lnTo>
                  <a:pt x="809396" y="535419"/>
                </a:lnTo>
                <a:lnTo>
                  <a:pt x="847636" y="469099"/>
                </a:lnTo>
                <a:close/>
              </a:path>
              <a:path w="1013459" h="998855">
                <a:moveTo>
                  <a:pt x="849325" y="0"/>
                </a:moveTo>
                <a:lnTo>
                  <a:pt x="692759" y="0"/>
                </a:lnTo>
                <a:lnTo>
                  <a:pt x="728548" y="61937"/>
                </a:lnTo>
                <a:lnTo>
                  <a:pt x="813523" y="61937"/>
                </a:lnTo>
                <a:lnTo>
                  <a:pt x="849325" y="0"/>
                </a:lnTo>
                <a:close/>
              </a:path>
              <a:path w="1013459" h="998855">
                <a:moveTo>
                  <a:pt x="853655" y="228688"/>
                </a:moveTo>
                <a:lnTo>
                  <a:pt x="812342" y="157175"/>
                </a:lnTo>
                <a:lnTo>
                  <a:pt x="729729" y="157175"/>
                </a:lnTo>
                <a:lnTo>
                  <a:pt x="688428" y="228688"/>
                </a:lnTo>
                <a:lnTo>
                  <a:pt x="729729" y="300329"/>
                </a:lnTo>
                <a:lnTo>
                  <a:pt x="812342" y="300329"/>
                </a:lnTo>
                <a:lnTo>
                  <a:pt x="853655" y="228688"/>
                </a:lnTo>
                <a:close/>
              </a:path>
              <a:path w="1013459" h="998855">
                <a:moveTo>
                  <a:pt x="947826" y="829525"/>
                </a:moveTo>
                <a:lnTo>
                  <a:pt x="919505" y="780542"/>
                </a:lnTo>
                <a:lnTo>
                  <a:pt x="862863" y="780542"/>
                </a:lnTo>
                <a:lnTo>
                  <a:pt x="834529" y="829525"/>
                </a:lnTo>
                <a:lnTo>
                  <a:pt x="862863" y="878611"/>
                </a:lnTo>
                <a:lnTo>
                  <a:pt x="919505" y="878611"/>
                </a:lnTo>
                <a:lnTo>
                  <a:pt x="947826" y="829525"/>
                </a:lnTo>
                <a:close/>
              </a:path>
              <a:path w="1013459" h="998855">
                <a:moveTo>
                  <a:pt x="967892" y="589241"/>
                </a:moveTo>
                <a:lnTo>
                  <a:pt x="929538" y="522795"/>
                </a:lnTo>
                <a:lnTo>
                  <a:pt x="852830" y="522795"/>
                </a:lnTo>
                <a:lnTo>
                  <a:pt x="814590" y="589241"/>
                </a:lnTo>
                <a:lnTo>
                  <a:pt x="852830" y="655561"/>
                </a:lnTo>
                <a:lnTo>
                  <a:pt x="929538" y="655561"/>
                </a:lnTo>
                <a:lnTo>
                  <a:pt x="967892" y="589241"/>
                </a:lnTo>
                <a:close/>
              </a:path>
              <a:path w="1013459" h="998855">
                <a:moveTo>
                  <a:pt x="973797" y="348830"/>
                </a:moveTo>
                <a:lnTo>
                  <a:pt x="932484" y="277317"/>
                </a:lnTo>
                <a:lnTo>
                  <a:pt x="849871" y="277317"/>
                </a:lnTo>
                <a:lnTo>
                  <a:pt x="808570" y="348830"/>
                </a:lnTo>
                <a:lnTo>
                  <a:pt x="849871" y="420471"/>
                </a:lnTo>
                <a:lnTo>
                  <a:pt x="932484" y="420471"/>
                </a:lnTo>
                <a:lnTo>
                  <a:pt x="973797" y="348830"/>
                </a:lnTo>
                <a:close/>
              </a:path>
              <a:path w="1013459" h="998855">
                <a:moveTo>
                  <a:pt x="976160" y="108546"/>
                </a:moveTo>
                <a:lnTo>
                  <a:pt x="933665" y="34912"/>
                </a:lnTo>
                <a:lnTo>
                  <a:pt x="848690" y="34912"/>
                </a:lnTo>
                <a:lnTo>
                  <a:pt x="806208" y="108546"/>
                </a:lnTo>
                <a:lnTo>
                  <a:pt x="848690" y="182079"/>
                </a:lnTo>
                <a:lnTo>
                  <a:pt x="933665" y="182079"/>
                </a:lnTo>
                <a:lnTo>
                  <a:pt x="976160" y="108546"/>
                </a:lnTo>
                <a:close/>
              </a:path>
              <a:path w="1013459" h="998855">
                <a:moveTo>
                  <a:pt x="1013447" y="900684"/>
                </a:moveTo>
                <a:lnTo>
                  <a:pt x="983005" y="900684"/>
                </a:lnTo>
                <a:lnTo>
                  <a:pt x="954671" y="949782"/>
                </a:lnTo>
                <a:lnTo>
                  <a:pt x="983005" y="998753"/>
                </a:lnTo>
                <a:lnTo>
                  <a:pt x="1013447" y="998753"/>
                </a:lnTo>
                <a:lnTo>
                  <a:pt x="1013447" y="900684"/>
                </a:lnTo>
                <a:close/>
              </a:path>
              <a:path w="1013459" h="998855">
                <a:moveTo>
                  <a:pt x="1013447" y="650836"/>
                </a:moveTo>
                <a:lnTo>
                  <a:pt x="977569" y="650836"/>
                </a:lnTo>
                <a:lnTo>
                  <a:pt x="943698" y="709383"/>
                </a:lnTo>
                <a:lnTo>
                  <a:pt x="977569" y="767918"/>
                </a:lnTo>
                <a:lnTo>
                  <a:pt x="1013447" y="767918"/>
                </a:lnTo>
                <a:lnTo>
                  <a:pt x="1013447" y="650836"/>
                </a:lnTo>
                <a:close/>
              </a:path>
              <a:path w="1013459" h="998855">
                <a:moveTo>
                  <a:pt x="1013447" y="397459"/>
                </a:moveTo>
                <a:lnTo>
                  <a:pt x="970013" y="397459"/>
                </a:lnTo>
                <a:lnTo>
                  <a:pt x="928712" y="469099"/>
                </a:lnTo>
                <a:lnTo>
                  <a:pt x="970013" y="540613"/>
                </a:lnTo>
                <a:lnTo>
                  <a:pt x="1013447" y="540613"/>
                </a:lnTo>
                <a:lnTo>
                  <a:pt x="1013447" y="397459"/>
                </a:lnTo>
                <a:close/>
              </a:path>
              <a:path w="1013459" h="998855">
                <a:moveTo>
                  <a:pt x="1013447" y="155168"/>
                </a:moveTo>
                <a:lnTo>
                  <a:pt x="968832" y="155168"/>
                </a:lnTo>
                <a:lnTo>
                  <a:pt x="926350" y="228688"/>
                </a:lnTo>
                <a:lnTo>
                  <a:pt x="968832" y="302336"/>
                </a:lnTo>
                <a:lnTo>
                  <a:pt x="1013447" y="302336"/>
                </a:lnTo>
                <a:lnTo>
                  <a:pt x="1013447" y="155168"/>
                </a:lnTo>
                <a:close/>
              </a:path>
              <a:path w="1013459" h="998855">
                <a:moveTo>
                  <a:pt x="1013447" y="0"/>
                </a:moveTo>
                <a:lnTo>
                  <a:pt x="933043" y="0"/>
                </a:lnTo>
                <a:lnTo>
                  <a:pt x="968832" y="61937"/>
                </a:lnTo>
                <a:lnTo>
                  <a:pt x="1013447" y="61937"/>
                </a:lnTo>
                <a:lnTo>
                  <a:pt x="101344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21558" y="800113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41699" y="812127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2101" y="836168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02243" y="848182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42645" y="872210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62787" y="884236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82928" y="89625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323330" y="92027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43472" y="932305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683756" y="95633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04016" y="968347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24157" y="980373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64441" y="1004402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284583" y="101641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0" y="8119036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8961" y="823917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39103" y="835931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59245" y="847946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9387" y="859972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99647" y="87198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9789" y="884000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6980" y="89575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60072" y="908040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080332" y="920054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200474" y="932069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20616" y="944083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40758" y="956097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560899" y="968123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678091" y="979878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801301" y="992151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921443" y="1004165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41585" y="101619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161845" y="10282061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0" y="8356723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1644" y="847320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36035" y="8597124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56294" y="871726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72070" y="883363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92212" y="8953892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6720" y="9077811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2613" y="919417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52755" y="9314317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77264" y="9438236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7405" y="955837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313299" y="967486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433441" y="979500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557949" y="9918921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673842" y="1003540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793984" y="1015554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918493" y="10279465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0" y="8593348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06215" y="870888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6475" y="882902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6617" y="894917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66759" y="906943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86901" y="918957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07161" y="930971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27302" y="942985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47444" y="955011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67586" y="967025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87728" y="979040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307988" y="991054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28130" y="1003068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548272" y="1015094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668413" y="1027108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0" y="8822656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9929" y="893512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9040" y="906305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39300" y="918319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50472" y="929555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79584" y="9423602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99726" y="954374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10898" y="9656096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31158" y="977623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60269" y="990416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80411" y="1002442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291584" y="1013678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420813" y="10264712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0" y="9055268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2" name="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599" y="9165615"/>
            <a:ext cx="87332" cy="75649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8741" y="9285757"/>
            <a:ext cx="87332" cy="7564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330213" y="941581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5" name="object 1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9143" y="9526159"/>
            <a:ext cx="87214" cy="75531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285" y="9646301"/>
            <a:ext cx="87333" cy="75531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426" y="9766442"/>
            <a:ext cx="87332" cy="75649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9568" y="9886584"/>
            <a:ext cx="87333" cy="75649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9828" y="10006845"/>
            <a:ext cx="87214" cy="75531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970" y="10126986"/>
            <a:ext cx="87332" cy="75531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1171442" y="10256923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69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69"/>
                </a:lnTo>
                <a:close/>
              </a:path>
              <a:path w="1020444" h="1012825">
                <a:moveTo>
                  <a:pt x="84734" y="529653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53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27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27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27"/>
                </a:lnTo>
                <a:close/>
              </a:path>
              <a:path w="1020444" h="1012825">
                <a:moveTo>
                  <a:pt x="198856" y="409511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11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11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73"/>
                </a:lnTo>
                <a:lnTo>
                  <a:pt x="79768" y="816673"/>
                </a:lnTo>
                <a:lnTo>
                  <a:pt x="37287" y="890206"/>
                </a:lnTo>
                <a:lnTo>
                  <a:pt x="79768" y="963841"/>
                </a:lnTo>
                <a:lnTo>
                  <a:pt x="164744" y="963841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69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69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69"/>
                </a:lnTo>
                <a:close/>
              </a:path>
              <a:path w="1020444" h="1012825">
                <a:moveTo>
                  <a:pt x="319112" y="529653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53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53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11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11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11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34"/>
                </a:lnTo>
                <a:lnTo>
                  <a:pt x="403847" y="961834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53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53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53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52"/>
                </a:lnTo>
                <a:lnTo>
                  <a:pt x="641299" y="956652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50"/>
                </a:lnTo>
                <a:lnTo>
                  <a:pt x="751408" y="819150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14"/>
                </a:lnTo>
                <a:lnTo>
                  <a:pt x="689216" y="951814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72"/>
                </a:lnTo>
                <a:lnTo>
                  <a:pt x="809472" y="831672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3" name="object 18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grpSp>
        <p:nvGrpSpPr>
          <p:cNvPr id="185" name="object 185"/>
          <p:cNvGrpSpPr/>
          <p:nvPr/>
        </p:nvGrpSpPr>
        <p:grpSpPr>
          <a:xfrm>
            <a:off x="1269119" y="6879363"/>
            <a:ext cx="10035540" cy="1505585"/>
            <a:chOff x="1269119" y="6879363"/>
            <a:chExt cx="10035540" cy="1505585"/>
          </a:xfrm>
        </p:grpSpPr>
        <p:sp>
          <p:nvSpPr>
            <p:cNvPr id="186" name="object 186"/>
            <p:cNvSpPr/>
            <p:nvPr/>
          </p:nvSpPr>
          <p:spPr>
            <a:xfrm>
              <a:off x="1269119" y="8374922"/>
              <a:ext cx="10020935" cy="635"/>
            </a:xfrm>
            <a:custGeom>
              <a:avLst/>
              <a:gdLst/>
              <a:ahLst/>
              <a:cxnLst/>
              <a:rect l="l" t="t" r="r" b="b"/>
              <a:pathLst>
                <a:path w="10020935" h="634">
                  <a:moveTo>
                    <a:pt x="0" y="0"/>
                  </a:moveTo>
                  <a:lnTo>
                    <a:pt x="10020446" y="22"/>
                  </a:lnTo>
                </a:path>
              </a:pathLst>
            </a:custGeom>
            <a:ln w="1904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1287599" y="6888888"/>
              <a:ext cx="7620" cy="1486535"/>
            </a:xfrm>
            <a:custGeom>
              <a:avLst/>
              <a:gdLst/>
              <a:ahLst/>
              <a:cxnLst/>
              <a:rect l="l" t="t" r="r" b="b"/>
              <a:pathLst>
                <a:path w="7620" h="1486534">
                  <a:moveTo>
                    <a:pt x="0" y="1485952"/>
                  </a:moveTo>
                  <a:lnTo>
                    <a:pt x="7156" y="0"/>
                  </a:lnTo>
                </a:path>
              </a:pathLst>
            </a:custGeom>
            <a:ln w="19092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8" name="object 188"/>
          <p:cNvSpPr/>
          <p:nvPr/>
        </p:nvSpPr>
        <p:spPr>
          <a:xfrm>
            <a:off x="7980120" y="896786"/>
            <a:ext cx="468630" cy="875030"/>
          </a:xfrm>
          <a:custGeom>
            <a:avLst/>
            <a:gdLst/>
            <a:ahLst/>
            <a:cxnLst/>
            <a:rect l="l" t="t" r="r" b="b"/>
            <a:pathLst>
              <a:path w="468629" h="875030">
                <a:moveTo>
                  <a:pt x="17550" y="40773"/>
                </a:moveTo>
                <a:lnTo>
                  <a:pt x="0" y="23110"/>
                </a:lnTo>
                <a:lnTo>
                  <a:pt x="0" y="17710"/>
                </a:lnTo>
                <a:lnTo>
                  <a:pt x="17550" y="47"/>
                </a:lnTo>
                <a:lnTo>
                  <a:pt x="22916" y="47"/>
                </a:lnTo>
                <a:lnTo>
                  <a:pt x="40466" y="17710"/>
                </a:lnTo>
                <a:lnTo>
                  <a:pt x="40466" y="23110"/>
                </a:lnTo>
                <a:lnTo>
                  <a:pt x="17550" y="40773"/>
                </a:lnTo>
                <a:close/>
              </a:path>
              <a:path w="468629" h="875030">
                <a:moveTo>
                  <a:pt x="236945" y="40773"/>
                </a:moveTo>
                <a:lnTo>
                  <a:pt x="231579" y="40773"/>
                </a:lnTo>
                <a:lnTo>
                  <a:pt x="228998" y="40256"/>
                </a:lnTo>
                <a:lnTo>
                  <a:pt x="214028" y="23110"/>
                </a:lnTo>
                <a:lnTo>
                  <a:pt x="214028" y="17710"/>
                </a:lnTo>
                <a:lnTo>
                  <a:pt x="231579" y="47"/>
                </a:lnTo>
                <a:lnTo>
                  <a:pt x="236945" y="47"/>
                </a:lnTo>
                <a:lnTo>
                  <a:pt x="254495" y="17710"/>
                </a:lnTo>
                <a:lnTo>
                  <a:pt x="254495" y="23110"/>
                </a:lnTo>
                <a:lnTo>
                  <a:pt x="236945" y="40773"/>
                </a:lnTo>
                <a:close/>
              </a:path>
              <a:path w="468629" h="875030">
                <a:moveTo>
                  <a:pt x="450975" y="40721"/>
                </a:moveTo>
                <a:lnTo>
                  <a:pt x="445612" y="40721"/>
                </a:lnTo>
                <a:lnTo>
                  <a:pt x="443030" y="40204"/>
                </a:lnTo>
                <a:lnTo>
                  <a:pt x="428064" y="17639"/>
                </a:lnTo>
                <a:lnTo>
                  <a:pt x="428558" y="15108"/>
                </a:lnTo>
                <a:lnTo>
                  <a:pt x="445572" y="0"/>
                </a:lnTo>
                <a:lnTo>
                  <a:pt x="450987" y="0"/>
                </a:lnTo>
                <a:lnTo>
                  <a:pt x="468522" y="17639"/>
                </a:lnTo>
                <a:lnTo>
                  <a:pt x="468514" y="23106"/>
                </a:lnTo>
                <a:lnTo>
                  <a:pt x="450975" y="40721"/>
                </a:lnTo>
                <a:close/>
              </a:path>
              <a:path w="468629" h="875030">
                <a:moveTo>
                  <a:pt x="23019" y="249089"/>
                </a:moveTo>
                <a:lnTo>
                  <a:pt x="17653" y="249089"/>
                </a:lnTo>
                <a:lnTo>
                  <a:pt x="15072" y="248573"/>
                </a:lnTo>
                <a:lnTo>
                  <a:pt x="103" y="231427"/>
                </a:lnTo>
                <a:lnTo>
                  <a:pt x="105" y="226017"/>
                </a:lnTo>
                <a:lnTo>
                  <a:pt x="22925" y="208350"/>
                </a:lnTo>
                <a:lnTo>
                  <a:pt x="25574" y="208880"/>
                </a:lnTo>
                <a:lnTo>
                  <a:pt x="40570" y="226017"/>
                </a:lnTo>
                <a:lnTo>
                  <a:pt x="40570" y="231427"/>
                </a:lnTo>
                <a:lnTo>
                  <a:pt x="23019" y="249089"/>
                </a:lnTo>
                <a:close/>
              </a:path>
              <a:path w="468629" h="875030">
                <a:moveTo>
                  <a:pt x="237048" y="249089"/>
                </a:moveTo>
                <a:lnTo>
                  <a:pt x="231682" y="249089"/>
                </a:lnTo>
                <a:lnTo>
                  <a:pt x="229101" y="248573"/>
                </a:lnTo>
                <a:lnTo>
                  <a:pt x="214132" y="231427"/>
                </a:lnTo>
                <a:lnTo>
                  <a:pt x="214133" y="226017"/>
                </a:lnTo>
                <a:lnTo>
                  <a:pt x="236954" y="208350"/>
                </a:lnTo>
                <a:lnTo>
                  <a:pt x="239603" y="208880"/>
                </a:lnTo>
                <a:lnTo>
                  <a:pt x="254599" y="226017"/>
                </a:lnTo>
                <a:lnTo>
                  <a:pt x="254598" y="231427"/>
                </a:lnTo>
                <a:lnTo>
                  <a:pt x="237048" y="249089"/>
                </a:lnTo>
                <a:close/>
              </a:path>
              <a:path w="468629" h="875030">
                <a:moveTo>
                  <a:pt x="450599" y="249109"/>
                </a:moveTo>
                <a:lnTo>
                  <a:pt x="427884" y="225775"/>
                </a:lnTo>
                <a:lnTo>
                  <a:pt x="428431" y="223178"/>
                </a:lnTo>
                <a:lnTo>
                  <a:pt x="445705" y="208322"/>
                </a:lnTo>
                <a:lnTo>
                  <a:pt x="448394" y="208363"/>
                </a:lnTo>
                <a:lnTo>
                  <a:pt x="450965" y="208391"/>
                </a:lnTo>
                <a:lnTo>
                  <a:pt x="468303" y="231537"/>
                </a:lnTo>
                <a:lnTo>
                  <a:pt x="467774" y="234137"/>
                </a:lnTo>
                <a:lnTo>
                  <a:pt x="453190" y="248613"/>
                </a:lnTo>
                <a:lnTo>
                  <a:pt x="450599" y="249109"/>
                </a:lnTo>
                <a:close/>
              </a:path>
              <a:path w="468629" h="875030">
                <a:moveTo>
                  <a:pt x="17583" y="457671"/>
                </a:moveTo>
                <a:lnTo>
                  <a:pt x="2" y="440023"/>
                </a:lnTo>
                <a:lnTo>
                  <a:pt x="10" y="434556"/>
                </a:lnTo>
                <a:lnTo>
                  <a:pt x="17548" y="416940"/>
                </a:lnTo>
                <a:lnTo>
                  <a:pt x="22912" y="416940"/>
                </a:lnTo>
                <a:lnTo>
                  <a:pt x="40460" y="434556"/>
                </a:lnTo>
                <a:lnTo>
                  <a:pt x="40460" y="440023"/>
                </a:lnTo>
                <a:lnTo>
                  <a:pt x="17583" y="457671"/>
                </a:lnTo>
                <a:close/>
              </a:path>
              <a:path w="468629" h="875030">
                <a:moveTo>
                  <a:pt x="231612" y="457671"/>
                </a:moveTo>
                <a:lnTo>
                  <a:pt x="214031" y="440022"/>
                </a:lnTo>
                <a:lnTo>
                  <a:pt x="214039" y="434556"/>
                </a:lnTo>
                <a:lnTo>
                  <a:pt x="231577" y="416940"/>
                </a:lnTo>
                <a:lnTo>
                  <a:pt x="236940" y="416940"/>
                </a:lnTo>
                <a:lnTo>
                  <a:pt x="254489" y="440022"/>
                </a:lnTo>
                <a:lnTo>
                  <a:pt x="253995" y="442553"/>
                </a:lnTo>
                <a:lnTo>
                  <a:pt x="231612" y="457671"/>
                </a:lnTo>
                <a:close/>
              </a:path>
              <a:path w="468629" h="875030">
                <a:moveTo>
                  <a:pt x="450560" y="457692"/>
                </a:moveTo>
                <a:lnTo>
                  <a:pt x="427880" y="434394"/>
                </a:lnTo>
                <a:lnTo>
                  <a:pt x="428419" y="431802"/>
                </a:lnTo>
                <a:lnTo>
                  <a:pt x="445608" y="416913"/>
                </a:lnTo>
                <a:lnTo>
                  <a:pt x="450974" y="416968"/>
                </a:lnTo>
                <a:lnTo>
                  <a:pt x="468290" y="440212"/>
                </a:lnTo>
                <a:lnTo>
                  <a:pt x="467750" y="442804"/>
                </a:lnTo>
                <a:lnTo>
                  <a:pt x="450560" y="457692"/>
                </a:lnTo>
                <a:close/>
              </a:path>
              <a:path w="468629" h="875030">
                <a:moveTo>
                  <a:pt x="22916" y="665983"/>
                </a:moveTo>
                <a:lnTo>
                  <a:pt x="17550" y="665983"/>
                </a:lnTo>
                <a:lnTo>
                  <a:pt x="14969" y="665466"/>
                </a:lnTo>
                <a:lnTo>
                  <a:pt x="0" y="648320"/>
                </a:lnTo>
                <a:lnTo>
                  <a:pt x="0" y="642920"/>
                </a:lnTo>
                <a:lnTo>
                  <a:pt x="17550" y="625257"/>
                </a:lnTo>
                <a:lnTo>
                  <a:pt x="20233" y="625257"/>
                </a:lnTo>
                <a:lnTo>
                  <a:pt x="22907" y="625361"/>
                </a:lnTo>
                <a:lnTo>
                  <a:pt x="40466" y="648320"/>
                </a:lnTo>
                <a:lnTo>
                  <a:pt x="39953" y="650918"/>
                </a:lnTo>
                <a:lnTo>
                  <a:pt x="25497" y="665466"/>
                </a:lnTo>
                <a:lnTo>
                  <a:pt x="22916" y="665983"/>
                </a:lnTo>
                <a:close/>
              </a:path>
              <a:path w="468629" h="875030">
                <a:moveTo>
                  <a:pt x="236945" y="665983"/>
                </a:moveTo>
                <a:lnTo>
                  <a:pt x="231579" y="665983"/>
                </a:lnTo>
                <a:lnTo>
                  <a:pt x="228998" y="665466"/>
                </a:lnTo>
                <a:lnTo>
                  <a:pt x="214028" y="648320"/>
                </a:lnTo>
                <a:lnTo>
                  <a:pt x="214028" y="642920"/>
                </a:lnTo>
                <a:lnTo>
                  <a:pt x="231579" y="625257"/>
                </a:lnTo>
                <a:lnTo>
                  <a:pt x="234262" y="625257"/>
                </a:lnTo>
                <a:lnTo>
                  <a:pt x="236936" y="625361"/>
                </a:lnTo>
                <a:lnTo>
                  <a:pt x="254495" y="648320"/>
                </a:lnTo>
                <a:lnTo>
                  <a:pt x="253982" y="650918"/>
                </a:lnTo>
                <a:lnTo>
                  <a:pt x="239526" y="665466"/>
                </a:lnTo>
                <a:lnTo>
                  <a:pt x="236945" y="665983"/>
                </a:lnTo>
                <a:close/>
              </a:path>
              <a:path w="468629" h="875030">
                <a:moveTo>
                  <a:pt x="450560" y="666008"/>
                </a:moveTo>
                <a:lnTo>
                  <a:pt x="427880" y="642711"/>
                </a:lnTo>
                <a:lnTo>
                  <a:pt x="428419" y="640119"/>
                </a:lnTo>
                <a:lnTo>
                  <a:pt x="445608" y="625229"/>
                </a:lnTo>
                <a:lnTo>
                  <a:pt x="448291" y="625257"/>
                </a:lnTo>
                <a:lnTo>
                  <a:pt x="450965" y="625389"/>
                </a:lnTo>
                <a:lnTo>
                  <a:pt x="468290" y="648528"/>
                </a:lnTo>
                <a:lnTo>
                  <a:pt x="467750" y="651120"/>
                </a:lnTo>
                <a:lnTo>
                  <a:pt x="453146" y="665518"/>
                </a:lnTo>
                <a:lnTo>
                  <a:pt x="450560" y="666008"/>
                </a:lnTo>
                <a:close/>
              </a:path>
              <a:path w="468629" h="875030">
                <a:moveTo>
                  <a:pt x="17583" y="874565"/>
                </a:moveTo>
                <a:lnTo>
                  <a:pt x="2" y="856916"/>
                </a:lnTo>
                <a:lnTo>
                  <a:pt x="10" y="851449"/>
                </a:lnTo>
                <a:lnTo>
                  <a:pt x="17548" y="833834"/>
                </a:lnTo>
                <a:lnTo>
                  <a:pt x="22912" y="833834"/>
                </a:lnTo>
                <a:lnTo>
                  <a:pt x="40460" y="851449"/>
                </a:lnTo>
                <a:lnTo>
                  <a:pt x="40459" y="856916"/>
                </a:lnTo>
                <a:lnTo>
                  <a:pt x="17583" y="874565"/>
                </a:lnTo>
                <a:close/>
              </a:path>
              <a:path w="468629" h="875030">
                <a:moveTo>
                  <a:pt x="231612" y="874565"/>
                </a:moveTo>
                <a:lnTo>
                  <a:pt x="214031" y="856916"/>
                </a:lnTo>
                <a:lnTo>
                  <a:pt x="214039" y="851449"/>
                </a:lnTo>
                <a:lnTo>
                  <a:pt x="231577" y="833834"/>
                </a:lnTo>
                <a:lnTo>
                  <a:pt x="236941" y="833834"/>
                </a:lnTo>
                <a:lnTo>
                  <a:pt x="254489" y="856916"/>
                </a:lnTo>
                <a:lnTo>
                  <a:pt x="253995" y="859447"/>
                </a:lnTo>
                <a:lnTo>
                  <a:pt x="231612" y="874565"/>
                </a:lnTo>
                <a:close/>
              </a:path>
              <a:path w="468629" h="875030">
                <a:moveTo>
                  <a:pt x="450739" y="874564"/>
                </a:moveTo>
                <a:lnTo>
                  <a:pt x="427848" y="856853"/>
                </a:lnTo>
                <a:lnTo>
                  <a:pt x="427867" y="851366"/>
                </a:lnTo>
                <a:lnTo>
                  <a:pt x="445600" y="833806"/>
                </a:lnTo>
                <a:lnTo>
                  <a:pt x="450951" y="833861"/>
                </a:lnTo>
                <a:lnTo>
                  <a:pt x="468324" y="856853"/>
                </a:lnTo>
                <a:lnTo>
                  <a:pt x="467814" y="859458"/>
                </a:lnTo>
                <a:lnTo>
                  <a:pt x="450739" y="874564"/>
                </a:lnTo>
                <a:close/>
              </a:path>
            </a:pathLst>
          </a:custGeom>
          <a:solidFill>
            <a:srgbClr val="292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>
            <a:spLocks noGrp="1"/>
          </p:cNvSpPr>
          <p:nvPr>
            <p:ph type="title"/>
          </p:nvPr>
        </p:nvSpPr>
        <p:spPr>
          <a:xfrm>
            <a:off x="1038747" y="862440"/>
            <a:ext cx="9246870" cy="16065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93420" algn="l"/>
              </a:tabLst>
            </a:pPr>
            <a:r>
              <a:rPr dirty="0" baseline="4789" sz="4350" spc="-1920">
                <a:solidFill>
                  <a:srgbClr val="FFFFFF"/>
                </a:solidFill>
              </a:rPr>
              <a:t>0</a:t>
            </a:r>
            <a:r>
              <a:rPr dirty="0" sz="5200" spc="-1280"/>
              <a:t>D</a:t>
            </a:r>
            <a:r>
              <a:rPr dirty="0" baseline="4789" sz="4350" spc="-1920">
                <a:solidFill>
                  <a:srgbClr val="FFFFFF"/>
                </a:solidFill>
              </a:rPr>
              <a:t>5	</a:t>
            </a:r>
            <a:r>
              <a:rPr dirty="0" sz="5200" spc="80"/>
              <a:t>estinação</a:t>
            </a:r>
            <a:r>
              <a:rPr dirty="0" sz="5200" spc="-340"/>
              <a:t> </a:t>
            </a:r>
            <a:r>
              <a:rPr dirty="0" sz="5200" spc="210"/>
              <a:t>do</a:t>
            </a:r>
            <a:r>
              <a:rPr dirty="0" sz="5200" spc="-340"/>
              <a:t> </a:t>
            </a:r>
            <a:r>
              <a:rPr dirty="0" sz="5200" spc="-150"/>
              <a:t>IRPF</a:t>
            </a:r>
            <a:endParaRPr sz="5200"/>
          </a:p>
          <a:p>
            <a:pPr marL="226060">
              <a:lnSpc>
                <a:spcPct val="100000"/>
              </a:lnSpc>
              <a:spcBef>
                <a:spcPts val="5"/>
              </a:spcBef>
            </a:pPr>
            <a:r>
              <a:rPr dirty="0" sz="5150" spc="370" b="0">
                <a:solidFill>
                  <a:srgbClr val="9E8C3D"/>
                </a:solidFill>
                <a:latin typeface="Tahoma"/>
                <a:cs typeface="Tahoma"/>
              </a:rPr>
              <a:t>Declaração</a:t>
            </a:r>
            <a:r>
              <a:rPr dirty="0" sz="5150" spc="-295" b="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5150" spc="484" b="0">
                <a:solidFill>
                  <a:srgbClr val="9E8C3D"/>
                </a:solidFill>
                <a:latin typeface="Tahoma"/>
                <a:cs typeface="Tahoma"/>
              </a:rPr>
              <a:t>da</a:t>
            </a:r>
            <a:r>
              <a:rPr dirty="0" sz="5150" spc="-295" b="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5150" spc="315" b="0">
                <a:solidFill>
                  <a:srgbClr val="9E8C3D"/>
                </a:solidFill>
                <a:latin typeface="Tahoma"/>
                <a:cs typeface="Tahoma"/>
              </a:rPr>
              <a:t>Pessoa</a:t>
            </a:r>
            <a:r>
              <a:rPr dirty="0" sz="5150" spc="-290" b="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5150" spc="300" b="0">
                <a:solidFill>
                  <a:srgbClr val="9E8C3D"/>
                </a:solidFill>
                <a:latin typeface="Tahoma"/>
                <a:cs typeface="Tahoma"/>
              </a:rPr>
              <a:t>Física</a:t>
            </a:r>
            <a:endParaRPr sz="5150">
              <a:latin typeface="Tahoma"/>
              <a:cs typeface="Tahoma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241914" y="5388015"/>
            <a:ext cx="322580" cy="3975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00" spc="90" b="1">
                <a:solidFill>
                  <a:srgbClr val="9E8C3D"/>
                </a:solidFill>
                <a:latin typeface="Tahoma"/>
                <a:cs typeface="Tahoma"/>
              </a:rPr>
              <a:t>B</a:t>
            </a:r>
            <a:r>
              <a:rPr dirty="0" sz="2400" spc="-160" b="1">
                <a:solidFill>
                  <a:srgbClr val="9E8C3D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224898" y="3505422"/>
            <a:ext cx="8529320" cy="1384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3050" spc="42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05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85">
                <a:solidFill>
                  <a:srgbClr val="001D54"/>
                </a:solidFill>
                <a:latin typeface="Tahoma"/>
                <a:cs typeface="Tahoma"/>
              </a:rPr>
              <a:t>dedução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50">
                <a:solidFill>
                  <a:srgbClr val="001D54"/>
                </a:solidFill>
                <a:latin typeface="Tahoma"/>
                <a:cs typeface="Tahoma"/>
              </a:rPr>
              <a:t>não</a:t>
            </a:r>
            <a:r>
              <a:rPr dirty="0" sz="305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30">
                <a:solidFill>
                  <a:srgbClr val="001D54"/>
                </a:solidFill>
                <a:latin typeface="Tahoma"/>
                <a:cs typeface="Tahoma"/>
              </a:rPr>
              <a:t>se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35">
                <a:solidFill>
                  <a:srgbClr val="001D54"/>
                </a:solidFill>
                <a:latin typeface="Tahoma"/>
                <a:cs typeface="Tahoma"/>
              </a:rPr>
              <a:t>aplica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85">
                <a:solidFill>
                  <a:srgbClr val="001D54"/>
                </a:solidFill>
                <a:latin typeface="Tahoma"/>
                <a:cs typeface="Tahoma"/>
              </a:rPr>
              <a:t>à</a:t>
            </a:r>
            <a:r>
              <a:rPr dirty="0" sz="305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90">
                <a:solidFill>
                  <a:srgbClr val="001D54"/>
                </a:solidFill>
                <a:latin typeface="Tahoma"/>
                <a:cs typeface="Tahoma"/>
              </a:rPr>
              <a:t>pessoa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60">
                <a:solidFill>
                  <a:srgbClr val="001D54"/>
                </a:solidFill>
                <a:latin typeface="Tahoma"/>
                <a:cs typeface="Tahoma"/>
              </a:rPr>
              <a:t>física</a:t>
            </a:r>
            <a:r>
              <a:rPr dirty="0" sz="305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05">
                <a:solidFill>
                  <a:srgbClr val="001D54"/>
                </a:solidFill>
                <a:latin typeface="Tahoma"/>
                <a:cs typeface="Tahoma"/>
              </a:rPr>
              <a:t>que:</a:t>
            </a:r>
            <a:endParaRPr sz="3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92150" algn="l"/>
              </a:tabLst>
            </a:pPr>
            <a:r>
              <a:rPr dirty="0" sz="2400" spc="35" b="1">
                <a:solidFill>
                  <a:srgbClr val="9E8C3D"/>
                </a:solidFill>
                <a:latin typeface="Tahoma"/>
                <a:cs typeface="Tahoma"/>
              </a:rPr>
              <a:t>A.	</a:t>
            </a:r>
            <a:r>
              <a:rPr dirty="0" sz="2400" spc="175">
                <a:solidFill>
                  <a:srgbClr val="001D54"/>
                </a:solidFill>
                <a:latin typeface="Tahoma"/>
                <a:cs typeface="Tahoma"/>
              </a:rPr>
              <a:t>Utilizar</a:t>
            </a:r>
            <a:r>
              <a:rPr dirty="0" sz="2400" spc="-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22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40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215">
                <a:solidFill>
                  <a:srgbClr val="001D54"/>
                </a:solidFill>
                <a:latin typeface="Tahoma"/>
                <a:cs typeface="Tahoma"/>
              </a:rPr>
              <a:t>desconto</a:t>
            </a:r>
            <a:r>
              <a:rPr dirty="0" sz="240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170">
                <a:solidFill>
                  <a:srgbClr val="001D54"/>
                </a:solidFill>
                <a:latin typeface="Tahoma"/>
                <a:cs typeface="Tahoma"/>
              </a:rPr>
              <a:t>simplificado;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904809" y="5420375"/>
            <a:ext cx="5590540" cy="3975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00" spc="180">
                <a:solidFill>
                  <a:srgbClr val="001D54"/>
                </a:solidFill>
                <a:latin typeface="Tahoma"/>
                <a:cs typeface="Tahoma"/>
              </a:rPr>
              <a:t>Entregar</a:t>
            </a:r>
            <a:r>
              <a:rPr dirty="0" sz="240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16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40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195">
                <a:solidFill>
                  <a:srgbClr val="001D54"/>
                </a:solidFill>
                <a:latin typeface="Tahoma"/>
                <a:cs typeface="Tahoma"/>
              </a:rPr>
              <a:t>declaração</a:t>
            </a:r>
            <a:r>
              <a:rPr dirty="0" sz="240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135">
                <a:solidFill>
                  <a:srgbClr val="001D54"/>
                </a:solidFill>
                <a:latin typeface="Tahoma"/>
                <a:cs typeface="Tahoma"/>
              </a:rPr>
              <a:t>fora</a:t>
            </a:r>
            <a:r>
              <a:rPr dirty="0" sz="240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27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240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400" spc="140">
                <a:solidFill>
                  <a:srgbClr val="001D54"/>
                </a:solidFill>
                <a:latin typeface="Tahoma"/>
                <a:cs typeface="Tahoma"/>
              </a:rPr>
              <a:t>prazo.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1255236" y="6882627"/>
            <a:ext cx="10049510" cy="1511935"/>
            <a:chOff x="1255236" y="6882627"/>
            <a:chExt cx="10049510" cy="1511935"/>
          </a:xfrm>
        </p:grpSpPr>
        <p:sp>
          <p:nvSpPr>
            <p:cNvPr id="194" name="object 194"/>
            <p:cNvSpPr/>
            <p:nvPr/>
          </p:nvSpPr>
          <p:spPr>
            <a:xfrm>
              <a:off x="1264811" y="6892152"/>
              <a:ext cx="10039985" cy="0"/>
            </a:xfrm>
            <a:custGeom>
              <a:avLst/>
              <a:gdLst/>
              <a:ahLst/>
              <a:cxnLst/>
              <a:rect l="l" t="t" r="r" b="b"/>
              <a:pathLst>
                <a:path w="10039985" h="0">
                  <a:moveTo>
                    <a:pt x="0" y="0"/>
                  </a:moveTo>
                  <a:lnTo>
                    <a:pt x="10039486" y="0"/>
                  </a:lnTo>
                </a:path>
              </a:pathLst>
            </a:custGeom>
            <a:ln w="1904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264761" y="6898520"/>
              <a:ext cx="8890" cy="1486535"/>
            </a:xfrm>
            <a:custGeom>
              <a:avLst/>
              <a:gdLst/>
              <a:ahLst/>
              <a:cxnLst/>
              <a:rect l="l" t="t" r="r" b="b"/>
              <a:pathLst>
                <a:path w="8890" h="1486534">
                  <a:moveTo>
                    <a:pt x="8634" y="1485938"/>
                  </a:moveTo>
                  <a:lnTo>
                    <a:pt x="0" y="0"/>
                  </a:lnTo>
                </a:path>
              </a:pathLst>
            </a:custGeom>
            <a:ln w="19090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1185" y="7186772"/>
              <a:ext cx="101540" cy="101540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51185" y="8054480"/>
              <a:ext cx="101540" cy="101540"/>
            </a:xfrm>
            <a:prstGeom prst="rect">
              <a:avLst/>
            </a:prstGeom>
          </p:spPr>
        </p:pic>
      </p:grpSp>
      <p:sp>
        <p:nvSpPr>
          <p:cNvPr id="198" name="object 198"/>
          <p:cNvSpPr txBox="1"/>
          <p:nvPr/>
        </p:nvSpPr>
        <p:spPr>
          <a:xfrm>
            <a:off x="1605172" y="7007453"/>
            <a:ext cx="9487535" cy="12706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80">
                <a:solidFill>
                  <a:srgbClr val="9E8C3D"/>
                </a:solidFill>
                <a:latin typeface="Tahoma"/>
                <a:cs typeface="Tahoma"/>
              </a:rPr>
              <a:t>Aplica-se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220">
                <a:solidFill>
                  <a:srgbClr val="9E8C3D"/>
                </a:solidFill>
                <a:latin typeface="Tahoma"/>
                <a:cs typeface="Tahoma"/>
              </a:rPr>
              <a:t>somente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160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220">
                <a:solidFill>
                  <a:srgbClr val="9E8C3D"/>
                </a:solidFill>
                <a:latin typeface="Tahoma"/>
                <a:cs typeface="Tahoma"/>
              </a:rPr>
              <a:t>doação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340">
                <a:solidFill>
                  <a:srgbClr val="9E8C3D"/>
                </a:solidFill>
                <a:latin typeface="Tahoma"/>
                <a:cs typeface="Tahoma"/>
              </a:rPr>
              <a:t>em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114">
                <a:solidFill>
                  <a:srgbClr val="9E8C3D"/>
                </a:solidFill>
                <a:latin typeface="Tahoma"/>
                <a:cs typeface="Tahoma"/>
              </a:rPr>
              <a:t>espécie;</a:t>
            </a:r>
            <a:endParaRPr sz="2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50" spc="229">
                <a:solidFill>
                  <a:srgbClr val="9E8C3D"/>
                </a:solidFill>
                <a:latin typeface="Tahoma"/>
                <a:cs typeface="Tahoma"/>
              </a:rPr>
              <a:t>Não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185">
                <a:solidFill>
                  <a:srgbClr val="9E8C3D"/>
                </a:solidFill>
                <a:latin typeface="Tahoma"/>
                <a:cs typeface="Tahoma"/>
              </a:rPr>
              <a:t>exclui</a:t>
            </a:r>
            <a:r>
              <a:rPr dirty="0" sz="24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229">
                <a:solidFill>
                  <a:srgbClr val="9E8C3D"/>
                </a:solidFill>
                <a:latin typeface="Tahoma"/>
                <a:cs typeface="Tahoma"/>
              </a:rPr>
              <a:t>ou</a:t>
            </a:r>
            <a:r>
              <a:rPr dirty="0" sz="24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210">
                <a:solidFill>
                  <a:srgbClr val="9E8C3D"/>
                </a:solidFill>
                <a:latin typeface="Tahoma"/>
                <a:cs typeface="Tahoma"/>
              </a:rPr>
              <a:t>reduz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165">
                <a:solidFill>
                  <a:srgbClr val="9E8C3D"/>
                </a:solidFill>
                <a:latin typeface="Tahoma"/>
                <a:cs typeface="Tahoma"/>
              </a:rPr>
              <a:t>outros</a:t>
            </a:r>
            <a:r>
              <a:rPr dirty="0" sz="24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175">
                <a:solidFill>
                  <a:srgbClr val="9E8C3D"/>
                </a:solidFill>
                <a:latin typeface="Tahoma"/>
                <a:cs typeface="Tahoma"/>
              </a:rPr>
              <a:t>benefícios</a:t>
            </a:r>
            <a:r>
              <a:rPr dirty="0" sz="24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229">
                <a:solidFill>
                  <a:srgbClr val="9E8C3D"/>
                </a:solidFill>
                <a:latin typeface="Tahoma"/>
                <a:cs typeface="Tahoma"/>
              </a:rPr>
              <a:t>ou</a:t>
            </a:r>
            <a:r>
              <a:rPr dirty="0" sz="24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220">
                <a:solidFill>
                  <a:srgbClr val="9E8C3D"/>
                </a:solidFill>
                <a:latin typeface="Tahoma"/>
                <a:cs typeface="Tahoma"/>
              </a:rPr>
              <a:t>deduções</a:t>
            </a:r>
            <a:r>
              <a:rPr dirty="0" sz="24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340">
                <a:solidFill>
                  <a:srgbClr val="9E8C3D"/>
                </a:solidFill>
                <a:latin typeface="Tahoma"/>
                <a:cs typeface="Tahoma"/>
              </a:rPr>
              <a:t>em</a:t>
            </a:r>
            <a:r>
              <a:rPr dirty="0" sz="24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450" spc="85">
                <a:solidFill>
                  <a:srgbClr val="9E8C3D"/>
                </a:solidFill>
                <a:latin typeface="Tahoma"/>
                <a:cs typeface="Tahoma"/>
              </a:rPr>
              <a:t>vigor.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9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5981" y="3326232"/>
            <a:ext cx="13496925" cy="5391150"/>
            <a:chOff x="2285981" y="3326232"/>
            <a:chExt cx="13496925" cy="53911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981" y="3326232"/>
              <a:ext cx="13496924" cy="5391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50513" y="7496247"/>
              <a:ext cx="1898014" cy="447675"/>
            </a:xfrm>
            <a:custGeom>
              <a:avLst/>
              <a:gdLst/>
              <a:ahLst/>
              <a:cxnLst/>
              <a:rect l="l" t="t" r="r" b="b"/>
              <a:pathLst>
                <a:path w="1898014" h="447675">
                  <a:moveTo>
                    <a:pt x="1775147" y="447633"/>
                  </a:moveTo>
                  <a:lnTo>
                    <a:pt x="122627" y="447633"/>
                  </a:lnTo>
                  <a:lnTo>
                    <a:pt x="74937" y="437876"/>
                  </a:lnTo>
                  <a:lnTo>
                    <a:pt x="35954" y="411284"/>
                  </a:lnTo>
                  <a:lnTo>
                    <a:pt x="9650" y="371873"/>
                  </a:lnTo>
                  <a:lnTo>
                    <a:pt x="0" y="323660"/>
                  </a:lnTo>
                  <a:lnTo>
                    <a:pt x="0" y="123972"/>
                  </a:lnTo>
                  <a:lnTo>
                    <a:pt x="9650" y="75768"/>
                  </a:lnTo>
                  <a:lnTo>
                    <a:pt x="35954" y="36356"/>
                  </a:lnTo>
                  <a:lnTo>
                    <a:pt x="74937" y="9759"/>
                  </a:lnTo>
                  <a:lnTo>
                    <a:pt x="122627" y="0"/>
                  </a:lnTo>
                  <a:lnTo>
                    <a:pt x="1775147" y="0"/>
                  </a:lnTo>
                  <a:lnTo>
                    <a:pt x="1822841" y="9759"/>
                  </a:lnTo>
                  <a:lnTo>
                    <a:pt x="1836092" y="18798"/>
                  </a:lnTo>
                  <a:lnTo>
                    <a:pt x="122627" y="18798"/>
                  </a:lnTo>
                  <a:lnTo>
                    <a:pt x="82137" y="27064"/>
                  </a:lnTo>
                  <a:lnTo>
                    <a:pt x="49076" y="49604"/>
                  </a:lnTo>
                  <a:lnTo>
                    <a:pt x="26788" y="83035"/>
                  </a:lnTo>
                  <a:lnTo>
                    <a:pt x="18615" y="123972"/>
                  </a:lnTo>
                  <a:lnTo>
                    <a:pt x="18615" y="323660"/>
                  </a:lnTo>
                  <a:lnTo>
                    <a:pt x="26788" y="364597"/>
                  </a:lnTo>
                  <a:lnTo>
                    <a:pt x="49076" y="398028"/>
                  </a:lnTo>
                  <a:lnTo>
                    <a:pt x="82137" y="420569"/>
                  </a:lnTo>
                  <a:lnTo>
                    <a:pt x="122627" y="428834"/>
                  </a:lnTo>
                  <a:lnTo>
                    <a:pt x="1836099" y="428834"/>
                  </a:lnTo>
                  <a:lnTo>
                    <a:pt x="1822841" y="437876"/>
                  </a:lnTo>
                  <a:lnTo>
                    <a:pt x="1775147" y="447633"/>
                  </a:lnTo>
                  <a:close/>
                </a:path>
                <a:path w="1898014" h="447675">
                  <a:moveTo>
                    <a:pt x="1836099" y="428834"/>
                  </a:moveTo>
                  <a:lnTo>
                    <a:pt x="1775147" y="428834"/>
                  </a:lnTo>
                  <a:lnTo>
                    <a:pt x="1815652" y="420569"/>
                  </a:lnTo>
                  <a:lnTo>
                    <a:pt x="1848727" y="398028"/>
                  </a:lnTo>
                  <a:lnTo>
                    <a:pt x="1871025" y="364597"/>
                  </a:lnTo>
                  <a:lnTo>
                    <a:pt x="1879201" y="323660"/>
                  </a:lnTo>
                  <a:lnTo>
                    <a:pt x="1879201" y="123972"/>
                  </a:lnTo>
                  <a:lnTo>
                    <a:pt x="1871025" y="83035"/>
                  </a:lnTo>
                  <a:lnTo>
                    <a:pt x="1848727" y="49604"/>
                  </a:lnTo>
                  <a:lnTo>
                    <a:pt x="1815652" y="27064"/>
                  </a:lnTo>
                  <a:lnTo>
                    <a:pt x="1775147" y="18798"/>
                  </a:lnTo>
                  <a:lnTo>
                    <a:pt x="1836092" y="18798"/>
                  </a:lnTo>
                  <a:lnTo>
                    <a:pt x="1861831" y="36356"/>
                  </a:lnTo>
                  <a:lnTo>
                    <a:pt x="1888142" y="75768"/>
                  </a:lnTo>
                  <a:lnTo>
                    <a:pt x="1897796" y="123972"/>
                  </a:lnTo>
                  <a:lnTo>
                    <a:pt x="1897796" y="323660"/>
                  </a:lnTo>
                  <a:lnTo>
                    <a:pt x="1888142" y="371873"/>
                  </a:lnTo>
                  <a:lnTo>
                    <a:pt x="1861831" y="411284"/>
                  </a:lnTo>
                  <a:lnTo>
                    <a:pt x="1836099" y="4288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1104" y="2575262"/>
            <a:ext cx="114300" cy="1142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8021" y="593451"/>
            <a:ext cx="7572375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100"/>
              <a:t>Preenchimento</a:t>
            </a:r>
            <a:r>
              <a:rPr dirty="0" sz="3850" spc="-265"/>
              <a:t> </a:t>
            </a:r>
            <a:r>
              <a:rPr dirty="0" sz="3850" spc="120"/>
              <a:t>da</a:t>
            </a:r>
            <a:r>
              <a:rPr dirty="0" sz="3850" spc="-260"/>
              <a:t> </a:t>
            </a:r>
            <a:r>
              <a:rPr dirty="0" sz="3850" spc="55"/>
              <a:t>Declaração</a:t>
            </a:r>
            <a:endParaRPr sz="3850"/>
          </a:p>
        </p:txBody>
      </p:sp>
      <p:sp>
        <p:nvSpPr>
          <p:cNvPr id="9" name="object 9"/>
          <p:cNvSpPr txBox="1"/>
          <p:nvPr/>
        </p:nvSpPr>
        <p:spPr>
          <a:xfrm>
            <a:off x="1711091" y="1453170"/>
            <a:ext cx="7716520" cy="1374140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Doações</a:t>
            </a:r>
            <a:r>
              <a:rPr dirty="0" sz="3450" spc="-229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75" b="1">
                <a:solidFill>
                  <a:srgbClr val="9E8C3D"/>
                </a:solidFill>
                <a:latin typeface="Tahoma"/>
                <a:cs typeface="Tahoma"/>
              </a:rPr>
              <a:t>durante</a:t>
            </a:r>
            <a:r>
              <a:rPr dirty="0" sz="3450" spc="-22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8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450" spc="-22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ano-calendário</a:t>
            </a:r>
            <a:endParaRPr sz="3450">
              <a:latin typeface="Tahoma"/>
              <a:cs typeface="Tahoma"/>
            </a:endParaRPr>
          </a:p>
          <a:p>
            <a:pPr marL="276225">
              <a:lnSpc>
                <a:spcPct val="100000"/>
              </a:lnSpc>
              <a:spcBef>
                <a:spcPts val="1425"/>
              </a:spcBef>
            </a:pPr>
            <a:r>
              <a:rPr dirty="0" sz="2650" spc="200">
                <a:solidFill>
                  <a:srgbClr val="001D54"/>
                </a:solidFill>
                <a:latin typeface="Tahoma"/>
                <a:cs typeface="Tahoma"/>
              </a:rPr>
              <a:t>Preencher</a:t>
            </a:r>
            <a:r>
              <a:rPr dirty="0" sz="26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ficha</a:t>
            </a:r>
            <a:r>
              <a:rPr dirty="0" sz="26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50">
                <a:solidFill>
                  <a:srgbClr val="001D54"/>
                </a:solidFill>
                <a:latin typeface="Tahoma"/>
                <a:cs typeface="Tahoma"/>
              </a:rPr>
              <a:t>"Doações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50">
                <a:solidFill>
                  <a:srgbClr val="001D54"/>
                </a:solidFill>
                <a:latin typeface="Tahoma"/>
                <a:cs typeface="Tahoma"/>
              </a:rPr>
              <a:t>Efetuadas"</a:t>
            </a:r>
            <a:endParaRPr sz="2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7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4"/>
            <a:ext cx="2105024" cy="111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8907" y="3591526"/>
            <a:ext cx="13668374" cy="5124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1104" y="2731290"/>
            <a:ext cx="114300" cy="1142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8021" y="593450"/>
            <a:ext cx="7572375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100"/>
              <a:t>Preenchimento</a:t>
            </a:r>
            <a:r>
              <a:rPr dirty="0" sz="3850" spc="-265"/>
              <a:t> </a:t>
            </a:r>
            <a:r>
              <a:rPr dirty="0" sz="3850" spc="120"/>
              <a:t>da</a:t>
            </a:r>
            <a:r>
              <a:rPr dirty="0" sz="3850" spc="-260"/>
              <a:t> </a:t>
            </a:r>
            <a:r>
              <a:rPr dirty="0" sz="3850" spc="55"/>
              <a:t>Declaração</a:t>
            </a:r>
            <a:endParaRPr sz="3850"/>
          </a:p>
        </p:txBody>
      </p:sp>
      <p:sp>
        <p:nvSpPr>
          <p:cNvPr id="7" name="object 7"/>
          <p:cNvSpPr txBox="1"/>
          <p:nvPr/>
        </p:nvSpPr>
        <p:spPr>
          <a:xfrm>
            <a:off x="1618818" y="1609197"/>
            <a:ext cx="10551795" cy="1374140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Destinação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140" b="1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-100" b="1">
                <a:solidFill>
                  <a:srgbClr val="9E8C3D"/>
                </a:solidFill>
                <a:latin typeface="Tahoma"/>
                <a:cs typeface="Tahoma"/>
              </a:rPr>
              <a:t>IRPF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80" b="1">
                <a:solidFill>
                  <a:srgbClr val="9E8C3D"/>
                </a:solidFill>
                <a:latin typeface="Tahoma"/>
                <a:cs typeface="Tahoma"/>
              </a:rPr>
              <a:t>diretamente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70" b="1">
                <a:solidFill>
                  <a:srgbClr val="9E8C3D"/>
                </a:solidFill>
                <a:latin typeface="Tahoma"/>
                <a:cs typeface="Tahoma"/>
              </a:rPr>
              <a:t>na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Declaração</a:t>
            </a:r>
            <a:endParaRPr sz="3450">
              <a:latin typeface="Tahoma"/>
              <a:cs typeface="Tahoma"/>
            </a:endParaRPr>
          </a:p>
          <a:p>
            <a:pPr marL="368935">
              <a:lnSpc>
                <a:spcPct val="100000"/>
              </a:lnSpc>
              <a:spcBef>
                <a:spcPts val="1425"/>
              </a:spcBef>
            </a:pPr>
            <a:r>
              <a:rPr dirty="0" sz="2650" spc="200">
                <a:solidFill>
                  <a:srgbClr val="001D54"/>
                </a:solidFill>
                <a:latin typeface="Tahoma"/>
                <a:cs typeface="Tahoma"/>
              </a:rPr>
              <a:t>Preencher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ficha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50">
                <a:solidFill>
                  <a:srgbClr val="001D54"/>
                </a:solidFill>
                <a:latin typeface="Tahoma"/>
                <a:cs typeface="Tahoma"/>
              </a:rPr>
              <a:t>"Doações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10">
                <a:solidFill>
                  <a:srgbClr val="001D54"/>
                </a:solidFill>
                <a:latin typeface="Tahoma"/>
                <a:cs typeface="Tahoma"/>
              </a:rPr>
              <a:t>Diretamente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001D54"/>
                </a:solidFill>
                <a:latin typeface="Tahoma"/>
                <a:cs typeface="Tahoma"/>
              </a:rPr>
              <a:t>Declaração"</a:t>
            </a:r>
            <a:endParaRPr sz="2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1" y="3034805"/>
            <a:ext cx="13696949" cy="4705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0"/>
              <a:t>Preenchimento</a:t>
            </a:r>
            <a:r>
              <a:rPr dirty="0" spc="-265"/>
              <a:t> </a:t>
            </a:r>
            <a:r>
              <a:rPr dirty="0" spc="120"/>
              <a:t>da</a:t>
            </a:r>
            <a:r>
              <a:rPr dirty="0" spc="-260"/>
              <a:t> </a:t>
            </a:r>
            <a:r>
              <a:rPr dirty="0" spc="55"/>
              <a:t>Declaração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8780" y="1845285"/>
            <a:ext cx="10551795" cy="554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Destinação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140" b="1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-100" b="1">
                <a:solidFill>
                  <a:srgbClr val="9E8C3D"/>
                </a:solidFill>
                <a:latin typeface="Tahoma"/>
                <a:cs typeface="Tahoma"/>
              </a:rPr>
              <a:t>IRPF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80" b="1">
                <a:solidFill>
                  <a:srgbClr val="9E8C3D"/>
                </a:solidFill>
                <a:latin typeface="Tahoma"/>
                <a:cs typeface="Tahoma"/>
              </a:rPr>
              <a:t>diretamente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70" b="1">
                <a:solidFill>
                  <a:srgbClr val="9E8C3D"/>
                </a:solidFill>
                <a:latin typeface="Tahoma"/>
                <a:cs typeface="Tahoma"/>
              </a:rPr>
              <a:t>na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Declaração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771" y="3034800"/>
            <a:ext cx="13687424" cy="5210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0"/>
              <a:t>Preenchimento</a:t>
            </a:r>
            <a:r>
              <a:rPr dirty="0" spc="-265"/>
              <a:t> </a:t>
            </a:r>
            <a:r>
              <a:rPr dirty="0" spc="120"/>
              <a:t>da</a:t>
            </a:r>
            <a:r>
              <a:rPr dirty="0" spc="-260"/>
              <a:t> </a:t>
            </a:r>
            <a:r>
              <a:rPr dirty="0" spc="55"/>
              <a:t>Declaração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818" y="1844150"/>
            <a:ext cx="10551795" cy="554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Destinação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140" b="1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-100" b="1">
                <a:solidFill>
                  <a:srgbClr val="9E8C3D"/>
                </a:solidFill>
                <a:latin typeface="Tahoma"/>
                <a:cs typeface="Tahoma"/>
              </a:rPr>
              <a:t>IRPF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80" b="1">
                <a:solidFill>
                  <a:srgbClr val="9E8C3D"/>
                </a:solidFill>
                <a:latin typeface="Tahoma"/>
                <a:cs typeface="Tahoma"/>
              </a:rPr>
              <a:t>diretamente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70" b="1">
                <a:solidFill>
                  <a:srgbClr val="9E8C3D"/>
                </a:solidFill>
                <a:latin typeface="Tahoma"/>
                <a:cs typeface="Tahoma"/>
              </a:rPr>
              <a:t>na</a:t>
            </a:r>
            <a:r>
              <a:rPr dirty="0" sz="3450" spc="-204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50" b="1">
                <a:solidFill>
                  <a:srgbClr val="9E8C3D"/>
                </a:solidFill>
                <a:latin typeface="Tahoma"/>
                <a:cs typeface="Tahoma"/>
              </a:rPr>
              <a:t>Declaração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4032" y="3626087"/>
            <a:ext cx="6076950" cy="24098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6557" y="593450"/>
            <a:ext cx="10514965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45"/>
              <a:t>D</a:t>
            </a:r>
            <a:r>
              <a:rPr dirty="0" sz="3850" spc="40"/>
              <a:t>e</a:t>
            </a:r>
            <a:r>
              <a:rPr dirty="0" sz="3850" spc="335"/>
              <a:t>m</a:t>
            </a:r>
            <a:r>
              <a:rPr dirty="0" sz="3850" spc="85"/>
              <a:t>o</a:t>
            </a:r>
            <a:r>
              <a:rPr dirty="0" sz="3850" spc="135"/>
              <a:t>n</a:t>
            </a:r>
            <a:r>
              <a:rPr dirty="0" sz="3850"/>
              <a:t>s</a:t>
            </a:r>
            <a:r>
              <a:rPr dirty="0" sz="3850" spc="80"/>
              <a:t>t</a:t>
            </a:r>
            <a:r>
              <a:rPr dirty="0" sz="3850" spc="-25"/>
              <a:t>r</a:t>
            </a:r>
            <a:r>
              <a:rPr dirty="0" sz="3850" spc="10"/>
              <a:t>a</a:t>
            </a:r>
            <a:r>
              <a:rPr dirty="0" sz="3850" spc="80"/>
              <a:t>t</a:t>
            </a:r>
            <a:r>
              <a:rPr dirty="0" sz="3850" spc="35"/>
              <a:t>i</a:t>
            </a:r>
            <a:r>
              <a:rPr dirty="0" sz="3850" spc="-25"/>
              <a:t>v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225"/>
              <a:t>d</a:t>
            </a:r>
            <a:r>
              <a:rPr dirty="0" sz="3850" spc="15"/>
              <a:t>a</a:t>
            </a:r>
            <a:r>
              <a:rPr dirty="0" sz="3850" spc="-235"/>
              <a:t> </a:t>
            </a:r>
            <a:r>
              <a:rPr dirty="0" sz="3850" spc="220"/>
              <a:t>p</a:t>
            </a:r>
            <a:r>
              <a:rPr dirty="0" sz="3850" spc="10"/>
              <a:t>a</a:t>
            </a:r>
            <a:r>
              <a:rPr dirty="0" sz="3850" spc="-25"/>
              <a:t>r</a:t>
            </a:r>
            <a:r>
              <a:rPr dirty="0" sz="3850" spc="140"/>
              <a:t>c</a:t>
            </a:r>
            <a:r>
              <a:rPr dirty="0" sz="3850" spc="40"/>
              <a:t>e</a:t>
            </a:r>
            <a:r>
              <a:rPr dirty="0" sz="3850" spc="75"/>
              <a:t>l</a:t>
            </a:r>
            <a:r>
              <a:rPr dirty="0" sz="3850" spc="15"/>
              <a:t>a</a:t>
            </a:r>
            <a:r>
              <a:rPr dirty="0" sz="3850" spc="-235"/>
              <a:t> </a:t>
            </a:r>
            <a:r>
              <a:rPr dirty="0" sz="3850" spc="225"/>
              <a:t>d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-635">
                <a:solidFill>
                  <a:srgbClr val="9E8C3D"/>
                </a:solidFill>
              </a:rPr>
              <a:t>I</a:t>
            </a:r>
            <a:r>
              <a:rPr dirty="0" sz="3850" spc="5">
                <a:solidFill>
                  <a:srgbClr val="9E8C3D"/>
                </a:solidFill>
              </a:rPr>
              <a:t>R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225">
                <a:solidFill>
                  <a:srgbClr val="9E8C3D"/>
                </a:solidFill>
              </a:rPr>
              <a:t>d</a:t>
            </a:r>
            <a:r>
              <a:rPr dirty="0" sz="3850" spc="40">
                <a:solidFill>
                  <a:srgbClr val="9E8C3D"/>
                </a:solidFill>
              </a:rPr>
              <a:t>e</a:t>
            </a:r>
            <a:r>
              <a:rPr dirty="0" sz="3850">
                <a:solidFill>
                  <a:srgbClr val="9E8C3D"/>
                </a:solidFill>
              </a:rPr>
              <a:t>s</a:t>
            </a:r>
            <a:r>
              <a:rPr dirty="0" sz="3850" spc="80">
                <a:solidFill>
                  <a:srgbClr val="9E8C3D"/>
                </a:solidFill>
              </a:rPr>
              <a:t>t</a:t>
            </a:r>
            <a:r>
              <a:rPr dirty="0" sz="3850" spc="35">
                <a:solidFill>
                  <a:srgbClr val="9E8C3D"/>
                </a:solidFill>
              </a:rPr>
              <a:t>i</a:t>
            </a:r>
            <a:r>
              <a:rPr dirty="0" sz="3850" spc="135">
                <a:solidFill>
                  <a:srgbClr val="9E8C3D"/>
                </a:solidFill>
              </a:rPr>
              <a:t>n</a:t>
            </a:r>
            <a:r>
              <a:rPr dirty="0" sz="3850" spc="10">
                <a:solidFill>
                  <a:srgbClr val="9E8C3D"/>
                </a:solidFill>
              </a:rPr>
              <a:t>a</a:t>
            </a:r>
            <a:r>
              <a:rPr dirty="0" sz="3850" spc="-20">
                <a:solidFill>
                  <a:srgbClr val="9E8C3D"/>
                </a:solidFill>
              </a:rPr>
              <a:t>r</a:t>
            </a:r>
            <a:endParaRPr sz="385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4923" y="4199890"/>
            <a:ext cx="114300" cy="114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4923" y="4685665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4923" y="5171440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4923" y="5657214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4923" y="6142990"/>
            <a:ext cx="114300" cy="11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4923" y="6628765"/>
            <a:ext cx="114300" cy="1142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39095" y="2326957"/>
            <a:ext cx="5694045" cy="554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50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3450" spc="3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450" spc="120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450" spc="204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450" spc="3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450" spc="305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450" spc="3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450" spc="120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450" spc="7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450" spc="7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450" spc="5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450" spc="-21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450" spc="-20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3450" spc="3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450" spc="190" b="1">
                <a:solidFill>
                  <a:srgbClr val="9E8C3D"/>
                </a:solidFill>
                <a:latin typeface="Tahoma"/>
                <a:cs typeface="Tahoma"/>
              </a:rPr>
              <a:t>b</a:t>
            </a:r>
            <a:r>
              <a:rPr dirty="0" sz="3450" spc="85" b="1">
                <a:solidFill>
                  <a:srgbClr val="9E8C3D"/>
                </a:solidFill>
                <a:latin typeface="Tahoma"/>
                <a:cs typeface="Tahoma"/>
              </a:rPr>
              <a:t>u</a:t>
            </a:r>
            <a:r>
              <a:rPr dirty="0" sz="3450" spc="7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450" spc="10" b="1">
                <a:solidFill>
                  <a:srgbClr val="9E8C3D"/>
                </a:solidFill>
                <a:latin typeface="Tahoma"/>
                <a:cs typeface="Tahoma"/>
              </a:rPr>
              <a:t>á</a:t>
            </a:r>
            <a:r>
              <a:rPr dirty="0" sz="3450" spc="-20" b="1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450" spc="3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450" spc="3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450" spc="5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7423" y="3457518"/>
            <a:ext cx="4863465" cy="3425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10870" marR="1052195" indent="-598805">
              <a:lnSpc>
                <a:spcPct val="115900"/>
              </a:lnSpc>
              <a:spcBef>
                <a:spcPts val="95"/>
              </a:spcBef>
            </a:pPr>
            <a:r>
              <a:rPr dirty="0" sz="2750" spc="-170">
                <a:solidFill>
                  <a:srgbClr val="001D54"/>
                </a:solidFill>
                <a:latin typeface="Tahoma"/>
                <a:cs typeface="Tahoma"/>
              </a:rPr>
              <a:t>(</a:t>
            </a:r>
            <a:r>
              <a:rPr dirty="0" sz="2750" spc="20">
                <a:solidFill>
                  <a:srgbClr val="001D54"/>
                </a:solidFill>
                <a:latin typeface="Tahoma"/>
                <a:cs typeface="Tahoma"/>
              </a:rPr>
              <a:t>-</a:t>
            </a:r>
            <a:r>
              <a:rPr dirty="0" sz="2750" spc="-100">
                <a:solidFill>
                  <a:srgbClr val="001D54"/>
                </a:solidFill>
                <a:latin typeface="Tahoma"/>
                <a:cs typeface="Tahoma"/>
              </a:rPr>
              <a:t>)</a:t>
            </a:r>
            <a:r>
              <a:rPr dirty="0" sz="27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7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750" spc="17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750" spc="36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750" spc="270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2750" spc="285">
                <a:solidFill>
                  <a:srgbClr val="001D54"/>
                </a:solidFill>
                <a:latin typeface="Tahoma"/>
                <a:cs typeface="Tahoma"/>
              </a:rPr>
              <a:t>ç</a:t>
            </a:r>
            <a:r>
              <a:rPr dirty="0" sz="2750" spc="229">
                <a:solidFill>
                  <a:srgbClr val="001D54"/>
                </a:solidFill>
                <a:latin typeface="Tahoma"/>
                <a:cs typeface="Tahoma"/>
              </a:rPr>
              <a:t>õ</a:t>
            </a:r>
            <a:r>
              <a:rPr dirty="0" sz="2750" spc="17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750" spc="75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27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05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2750" spc="17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750" spc="245">
                <a:solidFill>
                  <a:srgbClr val="001D54"/>
                </a:solidFill>
                <a:latin typeface="Tahoma"/>
                <a:cs typeface="Tahoma"/>
              </a:rPr>
              <a:t>g</a:t>
            </a:r>
            <a:r>
              <a:rPr dirty="0" sz="2750" spc="17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750" spc="155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750" spc="75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2750" spc="-355">
                <a:solidFill>
                  <a:srgbClr val="001D54"/>
                </a:solidFill>
                <a:latin typeface="Tahoma"/>
                <a:cs typeface="Tahoma"/>
              </a:rPr>
              <a:t>:  </a:t>
            </a:r>
            <a:r>
              <a:rPr dirty="0" sz="2750" spc="210">
                <a:solidFill>
                  <a:srgbClr val="001D54"/>
                </a:solidFill>
                <a:latin typeface="Tahoma"/>
                <a:cs typeface="Tahoma"/>
              </a:rPr>
              <a:t>Previdência</a:t>
            </a:r>
            <a:r>
              <a:rPr dirty="0" sz="27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04">
                <a:solidFill>
                  <a:srgbClr val="001D54"/>
                </a:solidFill>
                <a:latin typeface="Tahoma"/>
                <a:cs typeface="Tahoma"/>
              </a:rPr>
              <a:t>Social </a:t>
            </a:r>
            <a:r>
              <a:rPr dirty="0" sz="2750" spc="-84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35">
                <a:solidFill>
                  <a:srgbClr val="001D54"/>
                </a:solidFill>
                <a:latin typeface="Tahoma"/>
                <a:cs typeface="Tahoma"/>
              </a:rPr>
              <a:t>Dependentes</a:t>
            </a:r>
            <a:endParaRPr sz="2750">
              <a:latin typeface="Tahoma"/>
              <a:cs typeface="Tahoma"/>
            </a:endParaRPr>
          </a:p>
          <a:p>
            <a:pPr marL="610870" marR="5080">
              <a:lnSpc>
                <a:spcPct val="115900"/>
              </a:lnSpc>
            </a:pPr>
            <a:r>
              <a:rPr dirty="0" sz="2750" spc="170">
                <a:solidFill>
                  <a:srgbClr val="001D54"/>
                </a:solidFill>
                <a:latin typeface="Tahoma"/>
                <a:cs typeface="Tahoma"/>
              </a:rPr>
              <a:t>Despesas</a:t>
            </a:r>
            <a:r>
              <a:rPr dirty="0" sz="2750" spc="-1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365">
                <a:solidFill>
                  <a:srgbClr val="001D54"/>
                </a:solidFill>
                <a:latin typeface="Tahoma"/>
                <a:cs typeface="Tahoma"/>
              </a:rPr>
              <a:t>com</a:t>
            </a:r>
            <a:r>
              <a:rPr dirty="0" sz="27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60">
                <a:solidFill>
                  <a:srgbClr val="001D54"/>
                </a:solidFill>
                <a:latin typeface="Tahoma"/>
                <a:cs typeface="Tahoma"/>
              </a:rPr>
              <a:t>Instrução </a:t>
            </a:r>
            <a:r>
              <a:rPr dirty="0" sz="2750" spc="-84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70">
                <a:solidFill>
                  <a:srgbClr val="001D54"/>
                </a:solidFill>
                <a:latin typeface="Tahoma"/>
                <a:cs typeface="Tahoma"/>
              </a:rPr>
              <a:t>Despesas </a:t>
            </a:r>
            <a:r>
              <a:rPr dirty="0" sz="2750" spc="240">
                <a:solidFill>
                  <a:srgbClr val="001D54"/>
                </a:solidFill>
                <a:latin typeface="Tahoma"/>
                <a:cs typeface="Tahoma"/>
              </a:rPr>
              <a:t>Médicas </a:t>
            </a:r>
            <a:r>
              <a:rPr dirty="0" sz="2750" spc="2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15">
                <a:solidFill>
                  <a:srgbClr val="001D54"/>
                </a:solidFill>
                <a:latin typeface="Tahoma"/>
                <a:cs typeface="Tahoma"/>
              </a:rPr>
              <a:t>Pensão </a:t>
            </a:r>
            <a:r>
              <a:rPr dirty="0" sz="2750" spc="250">
                <a:solidFill>
                  <a:srgbClr val="001D54"/>
                </a:solidFill>
                <a:latin typeface="Tahoma"/>
                <a:cs typeface="Tahoma"/>
              </a:rPr>
              <a:t>Alimentícia </a:t>
            </a:r>
            <a:r>
              <a:rPr dirty="0" sz="2750" spc="25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35">
                <a:solidFill>
                  <a:srgbClr val="001D54"/>
                </a:solidFill>
                <a:latin typeface="Tahoma"/>
                <a:cs typeface="Tahoma"/>
              </a:rPr>
              <a:t>Livro</a:t>
            </a:r>
            <a:r>
              <a:rPr dirty="0" sz="27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90">
                <a:solidFill>
                  <a:srgbClr val="001D54"/>
                </a:solidFill>
                <a:latin typeface="Tahoma"/>
                <a:cs typeface="Tahoma"/>
              </a:rPr>
              <a:t>Caixa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7423" y="7425975"/>
            <a:ext cx="4916805" cy="5397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350" spc="-1025" b="1">
                <a:solidFill>
                  <a:srgbClr val="001D54"/>
                </a:solidFill>
                <a:latin typeface="Tahoma"/>
                <a:cs typeface="Tahoma"/>
              </a:rPr>
              <a:t>=</a:t>
            </a:r>
            <a:r>
              <a:rPr dirty="0" sz="33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350" spc="105" b="1">
                <a:solidFill>
                  <a:srgbClr val="001D54"/>
                </a:solidFill>
                <a:latin typeface="Tahoma"/>
                <a:cs typeface="Tahoma"/>
              </a:rPr>
              <a:t>B</a:t>
            </a:r>
            <a:r>
              <a:rPr dirty="0" sz="3350" spc="1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350" spc="5" b="1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3350" spc="40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3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350" spc="200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350" spc="40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3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350" spc="125" b="1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3350" spc="10" b="1">
                <a:solidFill>
                  <a:srgbClr val="001D54"/>
                </a:solidFill>
                <a:latin typeface="Tahoma"/>
                <a:cs typeface="Tahoma"/>
              </a:rPr>
              <a:t>á</a:t>
            </a:r>
            <a:r>
              <a:rPr dirty="0" sz="3350" spc="70" b="1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3350" spc="125" b="1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3350" spc="85" b="1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3350" spc="70" b="1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3350" spc="8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3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350" spc="200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350" spc="8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3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350" spc="-550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350" spc="5" b="1">
                <a:solidFill>
                  <a:srgbClr val="001D54"/>
                </a:solidFill>
                <a:latin typeface="Tahoma"/>
                <a:cs typeface="Tahoma"/>
              </a:rPr>
              <a:t>R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01906" y="6261848"/>
            <a:ext cx="6944359" cy="153035"/>
            <a:chOff x="6301906" y="6261848"/>
            <a:chExt cx="6944359" cy="153035"/>
          </a:xfrm>
        </p:grpSpPr>
        <p:sp>
          <p:nvSpPr>
            <p:cNvPr id="16" name="object 16"/>
            <p:cNvSpPr/>
            <p:nvPr/>
          </p:nvSpPr>
          <p:spPr>
            <a:xfrm>
              <a:off x="6320956" y="6337710"/>
              <a:ext cx="6906259" cy="31750"/>
            </a:xfrm>
            <a:custGeom>
              <a:avLst/>
              <a:gdLst/>
              <a:ahLst/>
              <a:cxnLst/>
              <a:rect l="l" t="t" r="r" b="b"/>
              <a:pathLst>
                <a:path w="6906259" h="31750">
                  <a:moveTo>
                    <a:pt x="0" y="31263"/>
                  </a:moveTo>
                  <a:lnTo>
                    <a:pt x="6905674" y="0"/>
                  </a:lnTo>
                </a:path>
              </a:pathLst>
            </a:custGeom>
            <a:ln w="38100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150127" y="6280906"/>
              <a:ext cx="76835" cy="114300"/>
            </a:xfrm>
            <a:custGeom>
              <a:avLst/>
              <a:gdLst/>
              <a:ahLst/>
              <a:cxnLst/>
              <a:rect l="l" t="t" r="r" b="b"/>
              <a:pathLst>
                <a:path w="76834" h="114300">
                  <a:moveTo>
                    <a:pt x="0" y="0"/>
                  </a:moveTo>
                  <a:lnTo>
                    <a:pt x="76502" y="56804"/>
                  </a:lnTo>
                  <a:lnTo>
                    <a:pt x="517" y="114298"/>
                  </a:lnTo>
                </a:path>
              </a:pathLst>
            </a:custGeom>
            <a:ln w="38115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3485043" y="3831135"/>
            <a:ext cx="3910965" cy="554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50" spc="-1055" b="1">
                <a:solidFill>
                  <a:srgbClr val="9E8C3D"/>
                </a:solidFill>
                <a:latin typeface="Tahoma"/>
                <a:cs typeface="Tahoma"/>
              </a:rPr>
              <a:t>=</a:t>
            </a:r>
            <a:r>
              <a:rPr dirty="0" sz="3450" spc="-21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-57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450" spc="305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450" spc="200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450" spc="7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45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450" spc="7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450" spc="8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450" spc="-21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450" spc="45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450" spc="3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450" spc="-20" b="1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450" spc="3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450" spc="204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450" spc="8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81310" y="4969944"/>
            <a:ext cx="411861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54075">
              <a:lnSpc>
                <a:spcPct val="115900"/>
              </a:lnSpc>
              <a:spcBef>
                <a:spcPts val="95"/>
              </a:spcBef>
            </a:pPr>
            <a:r>
              <a:rPr dirty="0" sz="3450" spc="-220">
                <a:solidFill>
                  <a:srgbClr val="001D54"/>
                </a:solidFill>
                <a:latin typeface="Tahoma"/>
                <a:cs typeface="Tahoma"/>
              </a:rPr>
              <a:t>(</a:t>
            </a:r>
            <a:r>
              <a:rPr dirty="0" sz="3450" spc="15">
                <a:solidFill>
                  <a:srgbClr val="001D54"/>
                </a:solidFill>
                <a:latin typeface="Tahoma"/>
                <a:cs typeface="Tahoma"/>
              </a:rPr>
              <a:t>-</a:t>
            </a:r>
            <a:r>
              <a:rPr dirty="0" sz="3450" spc="-125">
                <a:solidFill>
                  <a:srgbClr val="001D54"/>
                </a:solidFill>
                <a:latin typeface="Tahoma"/>
                <a:cs typeface="Tahoma"/>
              </a:rPr>
              <a:t>)</a:t>
            </a:r>
            <a:r>
              <a:rPr dirty="0" sz="3450" spc="-18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450" spc="330">
                <a:solidFill>
                  <a:srgbClr val="001D54"/>
                </a:solidFill>
                <a:latin typeface="Tahoma"/>
                <a:cs typeface="Tahoma"/>
              </a:rPr>
              <a:t>V</a:t>
            </a:r>
            <a:r>
              <a:rPr dirty="0" sz="3450" spc="21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450" spc="229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3450" spc="29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450" spc="125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450" spc="-18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450" spc="45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450" spc="160">
                <a:solidFill>
                  <a:srgbClr val="001D54"/>
                </a:solidFill>
                <a:latin typeface="Tahoma"/>
                <a:cs typeface="Tahoma"/>
              </a:rPr>
              <a:t>a  </a:t>
            </a:r>
            <a:r>
              <a:rPr dirty="0" sz="3450" spc="254">
                <a:solidFill>
                  <a:srgbClr val="001D54"/>
                </a:solidFill>
                <a:latin typeface="Tahoma"/>
                <a:cs typeface="Tahoma"/>
              </a:rPr>
              <a:t>Destinação</a:t>
            </a:r>
            <a:r>
              <a:rPr dirty="0" sz="3450" spc="-25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450" spc="175">
                <a:solidFill>
                  <a:srgbClr val="001D54"/>
                </a:solidFill>
                <a:latin typeface="Tahoma"/>
                <a:cs typeface="Tahoma"/>
              </a:rPr>
              <a:t>(DARF)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9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3825" y="593451"/>
            <a:ext cx="10900410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-40"/>
              <a:t>L</a:t>
            </a:r>
            <a:r>
              <a:rPr dirty="0" sz="3850" spc="35"/>
              <a:t>i</a:t>
            </a:r>
            <a:r>
              <a:rPr dirty="0" sz="3850" spc="335"/>
              <a:t>m</a:t>
            </a:r>
            <a:r>
              <a:rPr dirty="0" sz="3850" spc="35"/>
              <a:t>i</a:t>
            </a:r>
            <a:r>
              <a:rPr dirty="0" sz="3850" spc="80"/>
              <a:t>t</a:t>
            </a:r>
            <a:r>
              <a:rPr dirty="0" sz="3850" spc="45"/>
              <a:t>e</a:t>
            </a:r>
            <a:r>
              <a:rPr dirty="0" sz="3850" spc="-235"/>
              <a:t> </a:t>
            </a:r>
            <a:r>
              <a:rPr dirty="0" sz="3850"/>
              <a:t>G</a:t>
            </a:r>
            <a:r>
              <a:rPr dirty="0" sz="3850" spc="75"/>
              <a:t>l</a:t>
            </a:r>
            <a:r>
              <a:rPr dirty="0" sz="3850" spc="85"/>
              <a:t>o</a:t>
            </a:r>
            <a:r>
              <a:rPr dirty="0" sz="3850" spc="215"/>
              <a:t>b</a:t>
            </a:r>
            <a:r>
              <a:rPr dirty="0" sz="3850" spc="10"/>
              <a:t>a</a:t>
            </a:r>
            <a:r>
              <a:rPr dirty="0" sz="3850" spc="80"/>
              <a:t>l</a:t>
            </a:r>
            <a:r>
              <a:rPr dirty="0" sz="3850" spc="-229"/>
              <a:t> </a:t>
            </a:r>
            <a:r>
              <a:rPr dirty="0" sz="3850" spc="225"/>
              <a:t>d</a:t>
            </a:r>
            <a:r>
              <a:rPr dirty="0" sz="3850" spc="45"/>
              <a:t>e</a:t>
            </a:r>
            <a:r>
              <a:rPr dirty="0" sz="3850" spc="-235"/>
              <a:t> </a:t>
            </a:r>
            <a:r>
              <a:rPr dirty="0" sz="3850" spc="-10">
                <a:solidFill>
                  <a:srgbClr val="9E8C3D"/>
                </a:solidFill>
              </a:rPr>
              <a:t>6</a:t>
            </a:r>
            <a:r>
              <a:rPr dirty="0" sz="3850" spc="-655">
                <a:solidFill>
                  <a:srgbClr val="9E8C3D"/>
                </a:solidFill>
              </a:rPr>
              <a:t>%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-215"/>
              <a:t>-</a:t>
            </a:r>
            <a:r>
              <a:rPr dirty="0" sz="3850" spc="-235"/>
              <a:t> </a:t>
            </a:r>
            <a:r>
              <a:rPr dirty="0" sz="3850" spc="50"/>
              <a:t>S</a:t>
            </a:r>
            <a:r>
              <a:rPr dirty="0" sz="3850" spc="35"/>
              <a:t>i</a:t>
            </a:r>
            <a:r>
              <a:rPr dirty="0" sz="3850" spc="80"/>
              <a:t>t</a:t>
            </a:r>
            <a:r>
              <a:rPr dirty="0" sz="3850" spc="95"/>
              <a:t>u</a:t>
            </a:r>
            <a:r>
              <a:rPr dirty="0" sz="3850" spc="10"/>
              <a:t>a</a:t>
            </a:r>
            <a:r>
              <a:rPr dirty="0" sz="3850" spc="140"/>
              <a:t>ç</a:t>
            </a:r>
            <a:r>
              <a:rPr dirty="0" sz="3850" spc="85"/>
              <a:t>õ</a:t>
            </a:r>
            <a:r>
              <a:rPr dirty="0" sz="3850" spc="40"/>
              <a:t>e</a:t>
            </a:r>
            <a:r>
              <a:rPr dirty="0" sz="3850" spc="5"/>
              <a:t>s</a:t>
            </a:r>
            <a:r>
              <a:rPr dirty="0" sz="3850" spc="-235"/>
              <a:t> </a:t>
            </a:r>
            <a:r>
              <a:rPr dirty="0" sz="3850" spc="95"/>
              <a:t>H</a:t>
            </a:r>
            <a:r>
              <a:rPr dirty="0" sz="3850" spc="35"/>
              <a:t>i</a:t>
            </a:r>
            <a:r>
              <a:rPr dirty="0" sz="3850" spc="220"/>
              <a:t>p</a:t>
            </a:r>
            <a:r>
              <a:rPr dirty="0" sz="3850" spc="85"/>
              <a:t>o</a:t>
            </a:r>
            <a:r>
              <a:rPr dirty="0" sz="3850" spc="80"/>
              <a:t>t</a:t>
            </a:r>
            <a:r>
              <a:rPr dirty="0" sz="3850" spc="40"/>
              <a:t>é</a:t>
            </a:r>
            <a:r>
              <a:rPr dirty="0" sz="3850" spc="80"/>
              <a:t>t</a:t>
            </a:r>
            <a:r>
              <a:rPr dirty="0" sz="3850" spc="35"/>
              <a:t>i</a:t>
            </a:r>
            <a:r>
              <a:rPr dirty="0" sz="3850" spc="140"/>
              <a:t>c</a:t>
            </a:r>
            <a:r>
              <a:rPr dirty="0" sz="3850" spc="10"/>
              <a:t>a</a:t>
            </a:r>
            <a:r>
              <a:rPr dirty="0" sz="3850" spc="5"/>
              <a:t>s</a:t>
            </a:r>
            <a:endParaRPr sz="3850"/>
          </a:p>
        </p:txBody>
      </p:sp>
      <p:sp>
        <p:nvSpPr>
          <p:cNvPr id="5" name="object 5"/>
          <p:cNvSpPr txBox="1"/>
          <p:nvPr/>
        </p:nvSpPr>
        <p:spPr>
          <a:xfrm>
            <a:off x="1210193" y="1870786"/>
            <a:ext cx="3275965" cy="1149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105" marR="5080" indent="-320040">
              <a:lnSpc>
                <a:spcPct val="117100"/>
              </a:lnSpc>
              <a:spcBef>
                <a:spcPts val="95"/>
              </a:spcBef>
            </a:pPr>
            <a:r>
              <a:rPr dirty="0" sz="3150" spc="-5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150" spc="28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150" spc="18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150" spc="7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15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150" spc="6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150" spc="7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150" spc="-19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4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150" spc="3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150" spc="-20" b="1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150" spc="3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150" spc="185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150" spc="45" b="1">
                <a:solidFill>
                  <a:srgbClr val="9E8C3D"/>
                </a:solidFill>
                <a:latin typeface="Tahoma"/>
                <a:cs typeface="Tahoma"/>
              </a:rPr>
              <a:t>o  </a:t>
            </a:r>
            <a:r>
              <a:rPr dirty="0" sz="3150" spc="20" b="1">
                <a:solidFill>
                  <a:srgbClr val="9E8C3D"/>
                </a:solidFill>
                <a:latin typeface="Tahoma"/>
                <a:cs typeface="Tahoma"/>
              </a:rPr>
              <a:t>R$</a:t>
            </a:r>
            <a:r>
              <a:rPr dirty="0" sz="3150" spc="-21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15" b="1">
                <a:solidFill>
                  <a:srgbClr val="9E8C3D"/>
                </a:solidFill>
                <a:latin typeface="Tahoma"/>
                <a:cs typeface="Tahoma"/>
              </a:rPr>
              <a:t>10.000,00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507" y="3479882"/>
            <a:ext cx="4351020" cy="996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2805" marR="5080" indent="-840740">
              <a:lnSpc>
                <a:spcPct val="115900"/>
              </a:lnSpc>
              <a:spcBef>
                <a:spcPts val="95"/>
              </a:spcBef>
            </a:pPr>
            <a:r>
              <a:rPr dirty="0" sz="2750" spc="204">
                <a:solidFill>
                  <a:srgbClr val="001D54"/>
                </a:solidFill>
                <a:latin typeface="Tahoma"/>
                <a:cs typeface="Tahoma"/>
              </a:rPr>
              <a:t>Doações</a:t>
            </a:r>
            <a:r>
              <a:rPr dirty="0" sz="2750" spc="-1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45">
                <a:solidFill>
                  <a:srgbClr val="001D54"/>
                </a:solidFill>
                <a:latin typeface="Tahoma"/>
                <a:cs typeface="Tahoma"/>
              </a:rPr>
              <a:t>feitas</a:t>
            </a:r>
            <a:r>
              <a:rPr dirty="0" sz="2750" spc="-1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25">
                <a:solidFill>
                  <a:srgbClr val="001D54"/>
                </a:solidFill>
                <a:latin typeface="Tahoma"/>
                <a:cs typeface="Tahoma"/>
              </a:rPr>
              <a:t>durante</a:t>
            </a:r>
            <a:r>
              <a:rPr dirty="0" sz="27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35">
                <a:solidFill>
                  <a:srgbClr val="001D54"/>
                </a:solidFill>
                <a:latin typeface="Tahoma"/>
                <a:cs typeface="Tahoma"/>
              </a:rPr>
              <a:t>o </a:t>
            </a:r>
            <a:r>
              <a:rPr dirty="0" sz="2750" spc="-84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04">
                <a:solidFill>
                  <a:srgbClr val="001D54"/>
                </a:solidFill>
                <a:latin typeface="Tahoma"/>
                <a:cs typeface="Tahoma"/>
              </a:rPr>
              <a:t>ano-calendário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1655" y="5000415"/>
            <a:ext cx="1886585" cy="4483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5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2750" spc="30" b="1">
                <a:solidFill>
                  <a:srgbClr val="9E8C3D"/>
                </a:solidFill>
                <a:latin typeface="Tahoma"/>
                <a:cs typeface="Tahoma"/>
              </a:rPr>
              <a:t>$</a:t>
            </a:r>
            <a:r>
              <a:rPr dirty="0" sz="27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750" spc="-5" b="1">
                <a:solidFill>
                  <a:srgbClr val="9E8C3D"/>
                </a:solidFill>
                <a:latin typeface="Tahoma"/>
                <a:cs typeface="Tahoma"/>
              </a:rPr>
              <a:t>6</a:t>
            </a:r>
            <a:r>
              <a:rPr dirty="0" sz="2750" spc="190" b="1">
                <a:solidFill>
                  <a:srgbClr val="9E8C3D"/>
                </a:solidFill>
                <a:latin typeface="Tahoma"/>
                <a:cs typeface="Tahoma"/>
              </a:rPr>
              <a:t>00</a:t>
            </a:r>
            <a:r>
              <a:rPr dirty="0" sz="2750" spc="-195" b="1">
                <a:solidFill>
                  <a:srgbClr val="9E8C3D"/>
                </a:solidFill>
                <a:latin typeface="Tahoma"/>
                <a:cs typeface="Tahoma"/>
              </a:rPr>
              <a:t>,</a:t>
            </a:r>
            <a:r>
              <a:rPr dirty="0" sz="2750" spc="190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r>
              <a:rPr dirty="0" sz="2750" spc="195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3396" y="1840243"/>
            <a:ext cx="5487035" cy="6530340"/>
            <a:chOff x="153396" y="1840243"/>
            <a:chExt cx="5487035" cy="6530340"/>
          </a:xfrm>
        </p:grpSpPr>
        <p:sp>
          <p:nvSpPr>
            <p:cNvPr id="9" name="object 9"/>
            <p:cNvSpPr/>
            <p:nvPr/>
          </p:nvSpPr>
          <p:spPr>
            <a:xfrm>
              <a:off x="188128" y="1855382"/>
              <a:ext cx="0" cy="6496685"/>
            </a:xfrm>
            <a:custGeom>
              <a:avLst/>
              <a:gdLst/>
              <a:ahLst/>
              <a:cxnLst/>
              <a:rect l="l" t="t" r="r" b="b"/>
              <a:pathLst>
                <a:path w="0" h="6496684">
                  <a:moveTo>
                    <a:pt x="0" y="6496108"/>
                  </a:moveTo>
                  <a:lnTo>
                    <a:pt x="0" y="0"/>
                  </a:lnTo>
                </a:path>
              </a:pathLst>
            </a:custGeom>
            <a:ln w="38122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01736" y="1855382"/>
              <a:ext cx="0" cy="6496685"/>
            </a:xfrm>
            <a:custGeom>
              <a:avLst/>
              <a:gdLst/>
              <a:ahLst/>
              <a:cxnLst/>
              <a:rect l="l" t="t" r="r" b="b"/>
              <a:pathLst>
                <a:path w="0" h="6496684">
                  <a:moveTo>
                    <a:pt x="0" y="6496108"/>
                  </a:moveTo>
                  <a:lnTo>
                    <a:pt x="0" y="0"/>
                  </a:lnTo>
                </a:path>
              </a:pathLst>
            </a:custGeom>
            <a:ln w="38122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2513" y="8332483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2579" y="1859293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2446" y="3180454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0473" y="5824529"/>
              <a:ext cx="5372735" cy="9525"/>
            </a:xfrm>
            <a:custGeom>
              <a:avLst/>
              <a:gdLst/>
              <a:ahLst/>
              <a:cxnLst/>
              <a:rect l="l" t="t" r="r" b="b"/>
              <a:pathLst>
                <a:path w="5372735" h="9525">
                  <a:moveTo>
                    <a:pt x="5372167" y="9519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39416" y="6220083"/>
            <a:ext cx="4587875" cy="806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7940" marR="5080" indent="-15875">
              <a:lnSpc>
                <a:spcPct val="116500"/>
              </a:lnSpc>
              <a:spcBef>
                <a:spcPts val="90"/>
              </a:spcBef>
            </a:pPr>
            <a:r>
              <a:rPr dirty="0" sz="2200" spc="165">
                <a:solidFill>
                  <a:srgbClr val="001D54"/>
                </a:solidFill>
                <a:latin typeface="Tahoma"/>
                <a:cs typeface="Tahoma"/>
              </a:rPr>
              <a:t>Destinação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65">
                <a:solidFill>
                  <a:srgbClr val="001D54"/>
                </a:solidFill>
                <a:latin typeface="Tahoma"/>
                <a:cs typeface="Tahoma"/>
              </a:rPr>
              <a:t>para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225">
                <a:solidFill>
                  <a:srgbClr val="001D54"/>
                </a:solidFill>
                <a:latin typeface="Tahoma"/>
                <a:cs typeface="Tahoma"/>
              </a:rPr>
              <a:t>FDCA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10">
                <a:solidFill>
                  <a:srgbClr val="001D54"/>
                </a:solidFill>
                <a:latin typeface="Tahoma"/>
                <a:cs typeface="Tahoma"/>
              </a:rPr>
              <a:t>e/ou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20">
                <a:solidFill>
                  <a:srgbClr val="001D54"/>
                </a:solidFill>
                <a:latin typeface="Tahoma"/>
                <a:cs typeface="Tahoma"/>
              </a:rPr>
              <a:t>FDPI </a:t>
            </a:r>
            <a:r>
              <a:rPr dirty="0" sz="2200" spc="-6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25">
                <a:solidFill>
                  <a:srgbClr val="001D54"/>
                </a:solidFill>
                <a:latin typeface="Tahoma"/>
                <a:cs typeface="Tahoma"/>
              </a:rPr>
              <a:t>feita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90">
                <a:solidFill>
                  <a:srgbClr val="001D54"/>
                </a:solidFill>
                <a:latin typeface="Tahoma"/>
                <a:cs typeface="Tahoma"/>
              </a:rPr>
              <a:t>diretamente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95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70">
                <a:solidFill>
                  <a:srgbClr val="001D54"/>
                </a:solidFill>
                <a:latin typeface="Tahoma"/>
                <a:cs typeface="Tahoma"/>
              </a:rPr>
              <a:t>Declaração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27300" y="7523198"/>
            <a:ext cx="811530" cy="4286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50" spc="130" b="1">
                <a:solidFill>
                  <a:srgbClr val="9E8C3D"/>
                </a:solidFill>
                <a:latin typeface="Tahoma"/>
                <a:cs typeface="Tahoma"/>
              </a:rPr>
              <a:t>Z</a:t>
            </a:r>
            <a:r>
              <a:rPr dirty="0" sz="2650" spc="1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25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2650" spc="4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0180" y="1899361"/>
            <a:ext cx="3275965" cy="1149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105" marR="5080" indent="-320040">
              <a:lnSpc>
                <a:spcPct val="117100"/>
              </a:lnSpc>
              <a:spcBef>
                <a:spcPts val="95"/>
              </a:spcBef>
            </a:pPr>
            <a:r>
              <a:rPr dirty="0" sz="3150" spc="-5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150" spc="28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150" spc="18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150" spc="7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15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150" spc="6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150" spc="7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150" spc="-19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4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150" spc="3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150" spc="-20" b="1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150" spc="3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150" spc="185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150" spc="45" b="1">
                <a:solidFill>
                  <a:srgbClr val="9E8C3D"/>
                </a:solidFill>
                <a:latin typeface="Tahoma"/>
                <a:cs typeface="Tahoma"/>
              </a:rPr>
              <a:t>o  </a:t>
            </a:r>
            <a:r>
              <a:rPr dirty="0" sz="3150" spc="20" b="1">
                <a:solidFill>
                  <a:srgbClr val="9E8C3D"/>
                </a:solidFill>
                <a:latin typeface="Tahoma"/>
                <a:cs typeface="Tahoma"/>
              </a:rPr>
              <a:t>R$</a:t>
            </a:r>
            <a:r>
              <a:rPr dirty="0" sz="3150" spc="-21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15" b="1">
                <a:solidFill>
                  <a:srgbClr val="9E8C3D"/>
                </a:solidFill>
                <a:latin typeface="Tahoma"/>
                <a:cs typeface="Tahoma"/>
              </a:rPr>
              <a:t>10.000,00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9494" y="3508457"/>
            <a:ext cx="4351020" cy="996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2805" marR="5080" indent="-840740">
              <a:lnSpc>
                <a:spcPct val="115900"/>
              </a:lnSpc>
              <a:spcBef>
                <a:spcPts val="95"/>
              </a:spcBef>
            </a:pPr>
            <a:r>
              <a:rPr dirty="0" sz="2750" spc="204">
                <a:solidFill>
                  <a:srgbClr val="001D54"/>
                </a:solidFill>
                <a:latin typeface="Tahoma"/>
                <a:cs typeface="Tahoma"/>
              </a:rPr>
              <a:t>Doações</a:t>
            </a:r>
            <a:r>
              <a:rPr dirty="0" sz="2750" spc="-1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45">
                <a:solidFill>
                  <a:srgbClr val="001D54"/>
                </a:solidFill>
                <a:latin typeface="Tahoma"/>
                <a:cs typeface="Tahoma"/>
              </a:rPr>
              <a:t>feitas</a:t>
            </a:r>
            <a:r>
              <a:rPr dirty="0" sz="2750" spc="-1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25">
                <a:solidFill>
                  <a:srgbClr val="001D54"/>
                </a:solidFill>
                <a:latin typeface="Tahoma"/>
                <a:cs typeface="Tahoma"/>
              </a:rPr>
              <a:t>durante</a:t>
            </a:r>
            <a:r>
              <a:rPr dirty="0" sz="27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35">
                <a:solidFill>
                  <a:srgbClr val="001D54"/>
                </a:solidFill>
                <a:latin typeface="Tahoma"/>
                <a:cs typeface="Tahoma"/>
              </a:rPr>
              <a:t>o </a:t>
            </a:r>
            <a:r>
              <a:rPr dirty="0" sz="2750" spc="-84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04">
                <a:solidFill>
                  <a:srgbClr val="001D54"/>
                </a:solidFill>
                <a:latin typeface="Tahoma"/>
                <a:cs typeface="Tahoma"/>
              </a:rPr>
              <a:t>ano-calendário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1493" y="5028990"/>
            <a:ext cx="1887220" cy="4483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5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2750" spc="30" b="1">
                <a:solidFill>
                  <a:srgbClr val="9E8C3D"/>
                </a:solidFill>
                <a:latin typeface="Tahoma"/>
                <a:cs typeface="Tahoma"/>
              </a:rPr>
              <a:t>$</a:t>
            </a:r>
            <a:r>
              <a:rPr dirty="0" sz="2750" spc="-1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750" spc="-5" b="1">
                <a:solidFill>
                  <a:srgbClr val="9E8C3D"/>
                </a:solidFill>
                <a:latin typeface="Tahoma"/>
                <a:cs typeface="Tahoma"/>
              </a:rPr>
              <a:t>4</a:t>
            </a:r>
            <a:r>
              <a:rPr dirty="0" sz="2750" spc="190" b="1">
                <a:solidFill>
                  <a:srgbClr val="9E8C3D"/>
                </a:solidFill>
                <a:latin typeface="Tahoma"/>
                <a:cs typeface="Tahoma"/>
              </a:rPr>
              <a:t>00</a:t>
            </a:r>
            <a:r>
              <a:rPr dirty="0" sz="2750" spc="-195" b="1">
                <a:solidFill>
                  <a:srgbClr val="9E8C3D"/>
                </a:solidFill>
                <a:latin typeface="Tahoma"/>
                <a:cs typeface="Tahoma"/>
              </a:rPr>
              <a:t>,</a:t>
            </a:r>
            <a:r>
              <a:rPr dirty="0" sz="2750" spc="190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r>
              <a:rPr dirty="0" sz="2750" spc="195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83383" y="1868818"/>
            <a:ext cx="5487035" cy="6530340"/>
            <a:chOff x="6383383" y="1868818"/>
            <a:chExt cx="5487035" cy="6530340"/>
          </a:xfrm>
        </p:grpSpPr>
        <p:sp>
          <p:nvSpPr>
            <p:cNvPr id="21" name="object 21"/>
            <p:cNvSpPr/>
            <p:nvPr/>
          </p:nvSpPr>
          <p:spPr>
            <a:xfrm>
              <a:off x="6418116" y="1883957"/>
              <a:ext cx="0" cy="6496685"/>
            </a:xfrm>
            <a:custGeom>
              <a:avLst/>
              <a:gdLst/>
              <a:ahLst/>
              <a:cxnLst/>
              <a:rect l="l" t="t" r="r" b="b"/>
              <a:pathLst>
                <a:path w="0" h="6496684">
                  <a:moveTo>
                    <a:pt x="0" y="6496108"/>
                  </a:moveTo>
                  <a:lnTo>
                    <a:pt x="0" y="0"/>
                  </a:lnTo>
                </a:path>
              </a:pathLst>
            </a:custGeom>
            <a:ln w="38122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831723" y="1883957"/>
              <a:ext cx="0" cy="6496685"/>
            </a:xfrm>
            <a:custGeom>
              <a:avLst/>
              <a:gdLst/>
              <a:ahLst/>
              <a:cxnLst/>
              <a:rect l="l" t="t" r="r" b="b"/>
              <a:pathLst>
                <a:path w="0" h="6496684">
                  <a:moveTo>
                    <a:pt x="0" y="6496108"/>
                  </a:moveTo>
                  <a:lnTo>
                    <a:pt x="0" y="0"/>
                  </a:lnTo>
                </a:path>
              </a:pathLst>
            </a:custGeom>
            <a:ln w="38122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402499" y="8361058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402567" y="1887868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02433" y="3209029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440460" y="5853104"/>
              <a:ext cx="5372735" cy="9525"/>
            </a:xfrm>
            <a:custGeom>
              <a:avLst/>
              <a:gdLst/>
              <a:ahLst/>
              <a:cxnLst/>
              <a:rect l="l" t="t" r="r" b="b"/>
              <a:pathLst>
                <a:path w="5372734" h="9525">
                  <a:moveTo>
                    <a:pt x="5372167" y="9519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789273" y="6220083"/>
            <a:ext cx="4587875" cy="806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7940" marR="5080" indent="-15875">
              <a:lnSpc>
                <a:spcPct val="116500"/>
              </a:lnSpc>
              <a:spcBef>
                <a:spcPts val="90"/>
              </a:spcBef>
            </a:pPr>
            <a:r>
              <a:rPr dirty="0" sz="2200" spc="165">
                <a:solidFill>
                  <a:srgbClr val="001D54"/>
                </a:solidFill>
                <a:latin typeface="Tahoma"/>
                <a:cs typeface="Tahoma"/>
              </a:rPr>
              <a:t>Destinação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65">
                <a:solidFill>
                  <a:srgbClr val="001D54"/>
                </a:solidFill>
                <a:latin typeface="Tahoma"/>
                <a:cs typeface="Tahoma"/>
              </a:rPr>
              <a:t>para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225">
                <a:solidFill>
                  <a:srgbClr val="001D54"/>
                </a:solidFill>
                <a:latin typeface="Tahoma"/>
                <a:cs typeface="Tahoma"/>
              </a:rPr>
              <a:t>FDCA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10">
                <a:solidFill>
                  <a:srgbClr val="001D54"/>
                </a:solidFill>
                <a:latin typeface="Tahoma"/>
                <a:cs typeface="Tahoma"/>
              </a:rPr>
              <a:t>e/ou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20">
                <a:solidFill>
                  <a:srgbClr val="001D54"/>
                </a:solidFill>
                <a:latin typeface="Tahoma"/>
                <a:cs typeface="Tahoma"/>
              </a:rPr>
              <a:t>FDPI </a:t>
            </a:r>
            <a:r>
              <a:rPr dirty="0" sz="2200" spc="-6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25">
                <a:solidFill>
                  <a:srgbClr val="001D54"/>
                </a:solidFill>
                <a:latin typeface="Tahoma"/>
                <a:cs typeface="Tahoma"/>
              </a:rPr>
              <a:t>feita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90">
                <a:solidFill>
                  <a:srgbClr val="001D54"/>
                </a:solidFill>
                <a:latin typeface="Tahoma"/>
                <a:cs typeface="Tahoma"/>
              </a:rPr>
              <a:t>diretamente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95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70">
                <a:solidFill>
                  <a:srgbClr val="001D54"/>
                </a:solidFill>
                <a:latin typeface="Tahoma"/>
                <a:cs typeface="Tahoma"/>
              </a:rPr>
              <a:t>Declaração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88574" y="7245970"/>
            <a:ext cx="1511300" cy="8064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2200" spc="-220" b="1">
                <a:solidFill>
                  <a:srgbClr val="9E8C3D"/>
                </a:solidFill>
                <a:latin typeface="Tahoma"/>
                <a:cs typeface="Tahoma"/>
              </a:rPr>
              <a:t>(2%)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2200" spc="10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2200" spc="30" b="1">
                <a:solidFill>
                  <a:srgbClr val="9E8C3D"/>
                </a:solidFill>
                <a:latin typeface="Tahoma"/>
                <a:cs typeface="Tahoma"/>
              </a:rPr>
              <a:t>$</a:t>
            </a:r>
            <a:r>
              <a:rPr dirty="0" sz="2200" spc="-13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200" spc="-70" b="1">
                <a:solidFill>
                  <a:srgbClr val="9E8C3D"/>
                </a:solidFill>
                <a:latin typeface="Tahoma"/>
                <a:cs typeface="Tahoma"/>
              </a:rPr>
              <a:t>2</a:t>
            </a:r>
            <a:r>
              <a:rPr dirty="0" sz="2200" spc="160" b="1">
                <a:solidFill>
                  <a:srgbClr val="9E8C3D"/>
                </a:solidFill>
                <a:latin typeface="Tahoma"/>
                <a:cs typeface="Tahoma"/>
              </a:rPr>
              <a:t>00</a:t>
            </a:r>
            <a:r>
              <a:rPr dirty="0" sz="2200" spc="-160" b="1">
                <a:solidFill>
                  <a:srgbClr val="9E8C3D"/>
                </a:solidFill>
                <a:latin typeface="Tahoma"/>
                <a:cs typeface="Tahoma"/>
              </a:rPr>
              <a:t>,</a:t>
            </a:r>
            <a:r>
              <a:rPr dirty="0" sz="2200" spc="160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r>
              <a:rPr dirty="0" sz="2200" spc="165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97320" y="1899361"/>
            <a:ext cx="3275965" cy="1149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105" marR="5080" indent="-320040">
              <a:lnSpc>
                <a:spcPct val="117100"/>
              </a:lnSpc>
              <a:spcBef>
                <a:spcPts val="95"/>
              </a:spcBef>
            </a:pPr>
            <a:r>
              <a:rPr dirty="0" sz="3150" spc="-5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150" spc="28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150" spc="18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150" spc="7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15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150" spc="6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150" spc="7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150" spc="-19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4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150" spc="3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150" spc="-20" b="1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150" spc="3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150" spc="185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150" spc="45" b="1">
                <a:solidFill>
                  <a:srgbClr val="9E8C3D"/>
                </a:solidFill>
                <a:latin typeface="Tahoma"/>
                <a:cs typeface="Tahoma"/>
              </a:rPr>
              <a:t>o  </a:t>
            </a:r>
            <a:r>
              <a:rPr dirty="0" sz="3150" spc="20" b="1">
                <a:solidFill>
                  <a:srgbClr val="9E8C3D"/>
                </a:solidFill>
                <a:latin typeface="Tahoma"/>
                <a:cs typeface="Tahoma"/>
              </a:rPr>
              <a:t>R$</a:t>
            </a:r>
            <a:r>
              <a:rPr dirty="0" sz="3150" spc="-21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15" b="1">
                <a:solidFill>
                  <a:srgbClr val="9E8C3D"/>
                </a:solidFill>
                <a:latin typeface="Tahoma"/>
                <a:cs typeface="Tahoma"/>
              </a:rPr>
              <a:t>10.000,00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06634" y="3508457"/>
            <a:ext cx="4351020" cy="996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2805" marR="5080" indent="-840740">
              <a:lnSpc>
                <a:spcPct val="115900"/>
              </a:lnSpc>
              <a:spcBef>
                <a:spcPts val="95"/>
              </a:spcBef>
            </a:pPr>
            <a:r>
              <a:rPr dirty="0" sz="2750" spc="204">
                <a:solidFill>
                  <a:srgbClr val="001D54"/>
                </a:solidFill>
                <a:latin typeface="Tahoma"/>
                <a:cs typeface="Tahoma"/>
              </a:rPr>
              <a:t>Doações</a:t>
            </a:r>
            <a:r>
              <a:rPr dirty="0" sz="2750" spc="-1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145">
                <a:solidFill>
                  <a:srgbClr val="001D54"/>
                </a:solidFill>
                <a:latin typeface="Tahoma"/>
                <a:cs typeface="Tahoma"/>
              </a:rPr>
              <a:t>feitas</a:t>
            </a:r>
            <a:r>
              <a:rPr dirty="0" sz="2750" spc="-15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25">
                <a:solidFill>
                  <a:srgbClr val="001D54"/>
                </a:solidFill>
                <a:latin typeface="Tahoma"/>
                <a:cs typeface="Tahoma"/>
              </a:rPr>
              <a:t>durante</a:t>
            </a:r>
            <a:r>
              <a:rPr dirty="0" sz="27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35">
                <a:solidFill>
                  <a:srgbClr val="001D54"/>
                </a:solidFill>
                <a:latin typeface="Tahoma"/>
                <a:cs typeface="Tahoma"/>
              </a:rPr>
              <a:t>o </a:t>
            </a:r>
            <a:r>
              <a:rPr dirty="0" sz="2750" spc="-84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750" spc="204">
                <a:solidFill>
                  <a:srgbClr val="001D54"/>
                </a:solidFill>
                <a:latin typeface="Tahoma"/>
                <a:cs typeface="Tahoma"/>
              </a:rPr>
              <a:t>ano-calendário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857150" y="5028990"/>
            <a:ext cx="850265" cy="4483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150" b="1">
                <a:solidFill>
                  <a:srgbClr val="9E8C3D"/>
                </a:solidFill>
                <a:latin typeface="Tahoma"/>
                <a:cs typeface="Tahoma"/>
              </a:rPr>
              <a:t>Z</a:t>
            </a:r>
            <a:r>
              <a:rPr dirty="0" sz="2750" spc="3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750" spc="-10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2750" spc="6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540522" y="1868818"/>
            <a:ext cx="5487035" cy="6530340"/>
            <a:chOff x="12540522" y="1868818"/>
            <a:chExt cx="5487035" cy="6530340"/>
          </a:xfrm>
        </p:grpSpPr>
        <p:sp>
          <p:nvSpPr>
            <p:cNvPr id="33" name="object 33"/>
            <p:cNvSpPr/>
            <p:nvPr/>
          </p:nvSpPr>
          <p:spPr>
            <a:xfrm>
              <a:off x="12575255" y="1883957"/>
              <a:ext cx="0" cy="6496685"/>
            </a:xfrm>
            <a:custGeom>
              <a:avLst/>
              <a:gdLst/>
              <a:ahLst/>
              <a:cxnLst/>
              <a:rect l="l" t="t" r="r" b="b"/>
              <a:pathLst>
                <a:path w="0" h="6496684">
                  <a:moveTo>
                    <a:pt x="0" y="6496108"/>
                  </a:moveTo>
                  <a:lnTo>
                    <a:pt x="0" y="0"/>
                  </a:lnTo>
                </a:path>
              </a:pathLst>
            </a:custGeom>
            <a:ln w="38122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7988862" y="1883957"/>
              <a:ext cx="0" cy="6496685"/>
            </a:xfrm>
            <a:custGeom>
              <a:avLst/>
              <a:gdLst/>
              <a:ahLst/>
              <a:cxnLst/>
              <a:rect l="l" t="t" r="r" b="b"/>
              <a:pathLst>
                <a:path w="0" h="6496684">
                  <a:moveTo>
                    <a:pt x="0" y="6496108"/>
                  </a:moveTo>
                  <a:lnTo>
                    <a:pt x="0" y="0"/>
                  </a:lnTo>
                </a:path>
              </a:pathLst>
            </a:custGeom>
            <a:ln w="38122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559638" y="8361058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559704" y="1887868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559572" y="3209029"/>
              <a:ext cx="5448300" cy="19050"/>
            </a:xfrm>
            <a:custGeom>
              <a:avLst/>
              <a:gdLst/>
              <a:ahLst/>
              <a:cxnLst/>
              <a:rect l="l" t="t" r="r" b="b"/>
              <a:pathLst>
                <a:path w="5448300" h="19050">
                  <a:moveTo>
                    <a:pt x="5448284" y="1903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597532" y="5853116"/>
              <a:ext cx="5372735" cy="28575"/>
            </a:xfrm>
            <a:custGeom>
              <a:avLst/>
              <a:gdLst/>
              <a:ahLst/>
              <a:cxnLst/>
              <a:rect l="l" t="t" r="r" b="b"/>
              <a:pathLst>
                <a:path w="5372734" h="28575">
                  <a:moveTo>
                    <a:pt x="5372166" y="28557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2946411" y="6220083"/>
            <a:ext cx="4587875" cy="806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7940" marR="5080" indent="-15875">
              <a:lnSpc>
                <a:spcPct val="116500"/>
              </a:lnSpc>
              <a:spcBef>
                <a:spcPts val="90"/>
              </a:spcBef>
            </a:pPr>
            <a:r>
              <a:rPr dirty="0" sz="2200" spc="165">
                <a:solidFill>
                  <a:srgbClr val="001D54"/>
                </a:solidFill>
                <a:latin typeface="Tahoma"/>
                <a:cs typeface="Tahoma"/>
              </a:rPr>
              <a:t>Destinação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65">
                <a:solidFill>
                  <a:srgbClr val="001D54"/>
                </a:solidFill>
                <a:latin typeface="Tahoma"/>
                <a:cs typeface="Tahoma"/>
              </a:rPr>
              <a:t>para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225">
                <a:solidFill>
                  <a:srgbClr val="001D54"/>
                </a:solidFill>
                <a:latin typeface="Tahoma"/>
                <a:cs typeface="Tahoma"/>
              </a:rPr>
              <a:t>FDCA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10">
                <a:solidFill>
                  <a:srgbClr val="001D54"/>
                </a:solidFill>
                <a:latin typeface="Tahoma"/>
                <a:cs typeface="Tahoma"/>
              </a:rPr>
              <a:t>e/ou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20">
                <a:solidFill>
                  <a:srgbClr val="001D54"/>
                </a:solidFill>
                <a:latin typeface="Tahoma"/>
                <a:cs typeface="Tahoma"/>
              </a:rPr>
              <a:t>FDPI </a:t>
            </a:r>
            <a:r>
              <a:rPr dirty="0" sz="2200" spc="-6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25">
                <a:solidFill>
                  <a:srgbClr val="001D54"/>
                </a:solidFill>
                <a:latin typeface="Tahoma"/>
                <a:cs typeface="Tahoma"/>
              </a:rPr>
              <a:t>feita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90">
                <a:solidFill>
                  <a:srgbClr val="001D54"/>
                </a:solidFill>
                <a:latin typeface="Tahoma"/>
                <a:cs typeface="Tahoma"/>
              </a:rPr>
              <a:t>diretamente</a:t>
            </a:r>
            <a:r>
              <a:rPr dirty="0" sz="22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95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22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200" spc="170">
                <a:solidFill>
                  <a:srgbClr val="001D54"/>
                </a:solidFill>
                <a:latin typeface="Tahoma"/>
                <a:cs typeface="Tahoma"/>
              </a:rPr>
              <a:t>Declaração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938344" y="7245970"/>
            <a:ext cx="2725420" cy="806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15315" marR="5080" indent="-603250">
              <a:lnSpc>
                <a:spcPct val="116500"/>
              </a:lnSpc>
              <a:spcBef>
                <a:spcPts val="90"/>
              </a:spcBef>
            </a:pPr>
            <a:r>
              <a:rPr dirty="0" sz="2200" spc="-235" b="1">
                <a:solidFill>
                  <a:srgbClr val="9E8C3D"/>
                </a:solidFill>
                <a:latin typeface="Tahoma"/>
                <a:cs typeface="Tahoma"/>
              </a:rPr>
              <a:t>(</a:t>
            </a:r>
            <a:r>
              <a:rPr dirty="0" sz="2200" spc="20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200" spc="4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2200" spc="30" b="1">
                <a:solidFill>
                  <a:srgbClr val="9E8C3D"/>
                </a:solidFill>
                <a:latin typeface="Tahoma"/>
                <a:cs typeface="Tahoma"/>
              </a:rPr>
              <a:t>é</a:t>
            </a:r>
            <a:r>
              <a:rPr dirty="0" sz="2200" spc="-13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200" spc="-165" b="1">
                <a:solidFill>
                  <a:srgbClr val="9E8C3D"/>
                </a:solidFill>
                <a:latin typeface="Tahoma"/>
                <a:cs typeface="Tahoma"/>
              </a:rPr>
              <a:t>3</a:t>
            </a:r>
            <a:r>
              <a:rPr dirty="0" sz="2200" spc="-360" b="1">
                <a:solidFill>
                  <a:srgbClr val="9E8C3D"/>
                </a:solidFill>
                <a:latin typeface="Tahoma"/>
                <a:cs typeface="Tahoma"/>
              </a:rPr>
              <a:t>%</a:t>
            </a:r>
            <a:r>
              <a:rPr dirty="0" sz="2200" spc="-13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200" spc="13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2200" spc="1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200" spc="-10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2200" spc="15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200" spc="-13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200" spc="85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2200" spc="1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200" spc="135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2200" spc="1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200" spc="-155" b="1">
                <a:solidFill>
                  <a:srgbClr val="9E8C3D"/>
                </a:solidFill>
                <a:latin typeface="Tahoma"/>
                <a:cs typeface="Tahoma"/>
              </a:rPr>
              <a:t>)  </a:t>
            </a:r>
            <a:r>
              <a:rPr dirty="0" sz="2200" spc="20" b="1">
                <a:solidFill>
                  <a:srgbClr val="9E8C3D"/>
                </a:solidFill>
                <a:latin typeface="Tahoma"/>
                <a:cs typeface="Tahoma"/>
              </a:rPr>
              <a:t>R$</a:t>
            </a:r>
            <a:r>
              <a:rPr dirty="0" sz="2200" spc="-14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200" spc="80" b="1">
                <a:solidFill>
                  <a:srgbClr val="9E8C3D"/>
                </a:solidFill>
                <a:latin typeface="Tahoma"/>
                <a:cs typeface="Tahoma"/>
              </a:rPr>
              <a:t>600,00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7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4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29753" y="3482796"/>
            <a:ext cx="1615440" cy="1447800"/>
          </a:xfrm>
          <a:custGeom>
            <a:avLst/>
            <a:gdLst/>
            <a:ahLst/>
            <a:cxnLst/>
            <a:rect l="l" t="t" r="r" b="b"/>
            <a:pathLst>
              <a:path w="1615439" h="1447800">
                <a:moveTo>
                  <a:pt x="1142936" y="695121"/>
                </a:moveTo>
                <a:lnTo>
                  <a:pt x="1117333" y="662266"/>
                </a:lnTo>
                <a:lnTo>
                  <a:pt x="1066609" y="660184"/>
                </a:lnTo>
                <a:lnTo>
                  <a:pt x="962799" y="660247"/>
                </a:lnTo>
                <a:lnTo>
                  <a:pt x="962812" y="665048"/>
                </a:lnTo>
                <a:lnTo>
                  <a:pt x="929068" y="665010"/>
                </a:lnTo>
                <a:lnTo>
                  <a:pt x="917829" y="665073"/>
                </a:lnTo>
                <a:lnTo>
                  <a:pt x="879182" y="664362"/>
                </a:lnTo>
                <a:lnTo>
                  <a:pt x="859815" y="656971"/>
                </a:lnTo>
                <a:lnTo>
                  <a:pt x="854024" y="636460"/>
                </a:lnTo>
                <a:lnTo>
                  <a:pt x="856107" y="596379"/>
                </a:lnTo>
                <a:lnTo>
                  <a:pt x="858050" y="556577"/>
                </a:lnTo>
                <a:lnTo>
                  <a:pt x="857275" y="516978"/>
                </a:lnTo>
                <a:lnTo>
                  <a:pt x="853325" y="477596"/>
                </a:lnTo>
                <a:lnTo>
                  <a:pt x="845807" y="438467"/>
                </a:lnTo>
                <a:lnTo>
                  <a:pt x="817092" y="402259"/>
                </a:lnTo>
                <a:lnTo>
                  <a:pt x="805281" y="403110"/>
                </a:lnTo>
                <a:lnTo>
                  <a:pt x="779767" y="434746"/>
                </a:lnTo>
                <a:lnTo>
                  <a:pt x="764946" y="503821"/>
                </a:lnTo>
                <a:lnTo>
                  <a:pt x="754545" y="549567"/>
                </a:lnTo>
                <a:lnTo>
                  <a:pt x="744575" y="595363"/>
                </a:lnTo>
                <a:lnTo>
                  <a:pt x="739178" y="641959"/>
                </a:lnTo>
                <a:lnTo>
                  <a:pt x="738289" y="651230"/>
                </a:lnTo>
                <a:lnTo>
                  <a:pt x="735533" y="658990"/>
                </a:lnTo>
                <a:lnTo>
                  <a:pt x="729627" y="664489"/>
                </a:lnTo>
                <a:lnTo>
                  <a:pt x="719353" y="666965"/>
                </a:lnTo>
                <a:lnTo>
                  <a:pt x="692061" y="669290"/>
                </a:lnTo>
                <a:lnTo>
                  <a:pt x="664832" y="672274"/>
                </a:lnTo>
                <a:lnTo>
                  <a:pt x="637463" y="674471"/>
                </a:lnTo>
                <a:lnTo>
                  <a:pt x="609752" y="674420"/>
                </a:lnTo>
                <a:lnTo>
                  <a:pt x="580326" y="673087"/>
                </a:lnTo>
                <a:lnTo>
                  <a:pt x="550786" y="673087"/>
                </a:lnTo>
                <a:lnTo>
                  <a:pt x="491972" y="680415"/>
                </a:lnTo>
                <a:lnTo>
                  <a:pt x="462470" y="710628"/>
                </a:lnTo>
                <a:lnTo>
                  <a:pt x="462699" y="722566"/>
                </a:lnTo>
                <a:lnTo>
                  <a:pt x="467169" y="732129"/>
                </a:lnTo>
                <a:lnTo>
                  <a:pt x="474903" y="739673"/>
                </a:lnTo>
                <a:lnTo>
                  <a:pt x="484898" y="745540"/>
                </a:lnTo>
                <a:lnTo>
                  <a:pt x="492290" y="748804"/>
                </a:lnTo>
                <a:lnTo>
                  <a:pt x="499287" y="752360"/>
                </a:lnTo>
                <a:lnTo>
                  <a:pt x="505206" y="757377"/>
                </a:lnTo>
                <a:lnTo>
                  <a:pt x="518502" y="781583"/>
                </a:lnTo>
                <a:lnTo>
                  <a:pt x="531609" y="790206"/>
                </a:lnTo>
                <a:lnTo>
                  <a:pt x="547649" y="792988"/>
                </a:lnTo>
                <a:lnTo>
                  <a:pt x="565670" y="792022"/>
                </a:lnTo>
                <a:lnTo>
                  <a:pt x="598182" y="788631"/>
                </a:lnTo>
                <a:lnTo>
                  <a:pt x="630745" y="785533"/>
                </a:lnTo>
                <a:lnTo>
                  <a:pt x="663257" y="782154"/>
                </a:lnTo>
                <a:lnTo>
                  <a:pt x="695642" y="777925"/>
                </a:lnTo>
                <a:lnTo>
                  <a:pt x="709066" y="777519"/>
                </a:lnTo>
                <a:lnTo>
                  <a:pt x="716610" y="781354"/>
                </a:lnTo>
                <a:lnTo>
                  <a:pt x="719734" y="789432"/>
                </a:lnTo>
                <a:lnTo>
                  <a:pt x="719924" y="801789"/>
                </a:lnTo>
                <a:lnTo>
                  <a:pt x="719099" y="827151"/>
                </a:lnTo>
                <a:lnTo>
                  <a:pt x="719086" y="852538"/>
                </a:lnTo>
                <a:lnTo>
                  <a:pt x="719404" y="877925"/>
                </a:lnTo>
                <a:lnTo>
                  <a:pt x="719582" y="903249"/>
                </a:lnTo>
                <a:lnTo>
                  <a:pt x="725766" y="940904"/>
                </a:lnTo>
                <a:lnTo>
                  <a:pt x="740092" y="975194"/>
                </a:lnTo>
                <a:lnTo>
                  <a:pt x="756081" y="1008646"/>
                </a:lnTo>
                <a:lnTo>
                  <a:pt x="767232" y="1043838"/>
                </a:lnTo>
                <a:lnTo>
                  <a:pt x="770928" y="1053223"/>
                </a:lnTo>
                <a:lnTo>
                  <a:pt x="777786" y="1060272"/>
                </a:lnTo>
                <a:lnTo>
                  <a:pt x="787044" y="1064780"/>
                </a:lnTo>
                <a:lnTo>
                  <a:pt x="797902" y="1066584"/>
                </a:lnTo>
                <a:lnTo>
                  <a:pt x="808672" y="1065504"/>
                </a:lnTo>
                <a:lnTo>
                  <a:pt x="832319" y="1034554"/>
                </a:lnTo>
                <a:lnTo>
                  <a:pt x="839660" y="948372"/>
                </a:lnTo>
                <a:lnTo>
                  <a:pt x="845629" y="789241"/>
                </a:lnTo>
                <a:lnTo>
                  <a:pt x="845731" y="778179"/>
                </a:lnTo>
                <a:lnTo>
                  <a:pt x="847204" y="767791"/>
                </a:lnTo>
                <a:lnTo>
                  <a:pt x="853020" y="760171"/>
                </a:lnTo>
                <a:lnTo>
                  <a:pt x="866178" y="757428"/>
                </a:lnTo>
                <a:lnTo>
                  <a:pt x="914260" y="755599"/>
                </a:lnTo>
                <a:lnTo>
                  <a:pt x="961758" y="749401"/>
                </a:lnTo>
                <a:lnTo>
                  <a:pt x="1056170" y="732624"/>
                </a:lnTo>
                <a:lnTo>
                  <a:pt x="1103655" y="726389"/>
                </a:lnTo>
                <a:lnTo>
                  <a:pt x="1118476" y="724331"/>
                </a:lnTo>
                <a:lnTo>
                  <a:pt x="1131189" y="719709"/>
                </a:lnTo>
                <a:lnTo>
                  <a:pt x="1139952" y="710603"/>
                </a:lnTo>
                <a:lnTo>
                  <a:pt x="1142936" y="695121"/>
                </a:lnTo>
                <a:close/>
              </a:path>
              <a:path w="1615439" h="1447800">
                <a:moveTo>
                  <a:pt x="1615300" y="749300"/>
                </a:moveTo>
                <a:lnTo>
                  <a:pt x="1613623" y="711200"/>
                </a:lnTo>
                <a:lnTo>
                  <a:pt x="1610893" y="660400"/>
                </a:lnTo>
                <a:lnTo>
                  <a:pt x="1608632" y="609600"/>
                </a:lnTo>
                <a:lnTo>
                  <a:pt x="1605635" y="571500"/>
                </a:lnTo>
                <a:lnTo>
                  <a:pt x="1598828" y="533400"/>
                </a:lnTo>
                <a:lnTo>
                  <a:pt x="1587601" y="495300"/>
                </a:lnTo>
                <a:lnTo>
                  <a:pt x="1571345" y="457200"/>
                </a:lnTo>
                <a:lnTo>
                  <a:pt x="1546136" y="406400"/>
                </a:lnTo>
                <a:lnTo>
                  <a:pt x="1532953" y="381000"/>
                </a:lnTo>
                <a:lnTo>
                  <a:pt x="1526374" y="368300"/>
                </a:lnTo>
                <a:lnTo>
                  <a:pt x="1519783" y="355600"/>
                </a:lnTo>
                <a:lnTo>
                  <a:pt x="1503527" y="325983"/>
                </a:lnTo>
                <a:lnTo>
                  <a:pt x="1503527" y="939800"/>
                </a:lnTo>
                <a:lnTo>
                  <a:pt x="1502994" y="977900"/>
                </a:lnTo>
                <a:lnTo>
                  <a:pt x="1492161" y="1003300"/>
                </a:lnTo>
                <a:lnTo>
                  <a:pt x="1469631" y="1041400"/>
                </a:lnTo>
                <a:lnTo>
                  <a:pt x="1433995" y="1066800"/>
                </a:lnTo>
                <a:lnTo>
                  <a:pt x="1503527" y="939800"/>
                </a:lnTo>
                <a:lnTo>
                  <a:pt x="1503527" y="325983"/>
                </a:lnTo>
                <a:lnTo>
                  <a:pt x="1491907" y="304800"/>
                </a:lnTo>
                <a:lnTo>
                  <a:pt x="1491843" y="635000"/>
                </a:lnTo>
                <a:lnTo>
                  <a:pt x="1488668" y="698500"/>
                </a:lnTo>
                <a:lnTo>
                  <a:pt x="1482128" y="749300"/>
                </a:lnTo>
                <a:lnTo>
                  <a:pt x="1472222" y="800100"/>
                </a:lnTo>
                <a:lnTo>
                  <a:pt x="1458925" y="850900"/>
                </a:lnTo>
                <a:lnTo>
                  <a:pt x="1442250" y="901700"/>
                </a:lnTo>
                <a:lnTo>
                  <a:pt x="1430883" y="927100"/>
                </a:lnTo>
                <a:lnTo>
                  <a:pt x="1417193" y="965200"/>
                </a:lnTo>
                <a:lnTo>
                  <a:pt x="1400416" y="990600"/>
                </a:lnTo>
                <a:lnTo>
                  <a:pt x="1379816" y="1016000"/>
                </a:lnTo>
                <a:lnTo>
                  <a:pt x="1348295" y="1041400"/>
                </a:lnTo>
                <a:lnTo>
                  <a:pt x="1316469" y="1079500"/>
                </a:lnTo>
                <a:lnTo>
                  <a:pt x="1283589" y="1104900"/>
                </a:lnTo>
                <a:lnTo>
                  <a:pt x="1248879" y="1143000"/>
                </a:lnTo>
                <a:lnTo>
                  <a:pt x="1211554" y="1168400"/>
                </a:lnTo>
                <a:lnTo>
                  <a:pt x="1194904" y="1168400"/>
                </a:lnTo>
                <a:lnTo>
                  <a:pt x="1185672" y="1181100"/>
                </a:lnTo>
                <a:lnTo>
                  <a:pt x="1175499" y="1181100"/>
                </a:lnTo>
                <a:lnTo>
                  <a:pt x="1175499" y="1270000"/>
                </a:lnTo>
                <a:lnTo>
                  <a:pt x="1130427" y="1295400"/>
                </a:lnTo>
                <a:lnTo>
                  <a:pt x="1083525" y="1320800"/>
                </a:lnTo>
                <a:lnTo>
                  <a:pt x="1034935" y="1333500"/>
                </a:lnTo>
                <a:lnTo>
                  <a:pt x="984796" y="1358900"/>
                </a:lnTo>
                <a:lnTo>
                  <a:pt x="933272" y="1358900"/>
                </a:lnTo>
                <a:lnTo>
                  <a:pt x="880529" y="1371600"/>
                </a:lnTo>
                <a:lnTo>
                  <a:pt x="826681" y="1371600"/>
                </a:lnTo>
                <a:lnTo>
                  <a:pt x="1078509" y="1308100"/>
                </a:lnTo>
                <a:lnTo>
                  <a:pt x="1127277" y="1282700"/>
                </a:lnTo>
                <a:lnTo>
                  <a:pt x="1175499" y="1270000"/>
                </a:lnTo>
                <a:lnTo>
                  <a:pt x="1175499" y="1181100"/>
                </a:lnTo>
                <a:lnTo>
                  <a:pt x="1175054" y="1181100"/>
                </a:lnTo>
                <a:lnTo>
                  <a:pt x="1212380" y="1143000"/>
                </a:lnTo>
                <a:lnTo>
                  <a:pt x="1246479" y="1092200"/>
                </a:lnTo>
                <a:lnTo>
                  <a:pt x="1277315" y="1054100"/>
                </a:lnTo>
                <a:lnTo>
                  <a:pt x="1304899" y="1016000"/>
                </a:lnTo>
                <a:lnTo>
                  <a:pt x="1329182" y="965200"/>
                </a:lnTo>
                <a:lnTo>
                  <a:pt x="1350175" y="914400"/>
                </a:lnTo>
                <a:lnTo>
                  <a:pt x="1367853" y="876300"/>
                </a:lnTo>
                <a:lnTo>
                  <a:pt x="1382191" y="825500"/>
                </a:lnTo>
                <a:lnTo>
                  <a:pt x="1393190" y="774700"/>
                </a:lnTo>
                <a:lnTo>
                  <a:pt x="1400822" y="736600"/>
                </a:lnTo>
                <a:lnTo>
                  <a:pt x="1405064" y="685800"/>
                </a:lnTo>
                <a:lnTo>
                  <a:pt x="1405928" y="635000"/>
                </a:lnTo>
                <a:lnTo>
                  <a:pt x="1403362" y="596900"/>
                </a:lnTo>
                <a:lnTo>
                  <a:pt x="1397381" y="546100"/>
                </a:lnTo>
                <a:lnTo>
                  <a:pt x="1387944" y="508000"/>
                </a:lnTo>
                <a:lnTo>
                  <a:pt x="1375041" y="457200"/>
                </a:lnTo>
                <a:lnTo>
                  <a:pt x="1358671" y="419100"/>
                </a:lnTo>
                <a:lnTo>
                  <a:pt x="1344142" y="391236"/>
                </a:lnTo>
                <a:lnTo>
                  <a:pt x="1344142" y="647700"/>
                </a:lnTo>
                <a:lnTo>
                  <a:pt x="1342567" y="698500"/>
                </a:lnTo>
                <a:lnTo>
                  <a:pt x="1336636" y="736600"/>
                </a:lnTo>
                <a:lnTo>
                  <a:pt x="1326489" y="787400"/>
                </a:lnTo>
                <a:lnTo>
                  <a:pt x="1312252" y="838200"/>
                </a:lnTo>
                <a:lnTo>
                  <a:pt x="1294638" y="889000"/>
                </a:lnTo>
                <a:lnTo>
                  <a:pt x="1273657" y="939800"/>
                </a:lnTo>
                <a:lnTo>
                  <a:pt x="1249299" y="977900"/>
                </a:lnTo>
                <a:lnTo>
                  <a:pt x="1221549" y="1028700"/>
                </a:lnTo>
                <a:lnTo>
                  <a:pt x="1190421" y="1066800"/>
                </a:lnTo>
                <a:lnTo>
                  <a:pt x="1155903" y="1104900"/>
                </a:lnTo>
                <a:lnTo>
                  <a:pt x="1117993" y="1143000"/>
                </a:lnTo>
                <a:lnTo>
                  <a:pt x="1076579" y="1168400"/>
                </a:lnTo>
                <a:lnTo>
                  <a:pt x="1032992" y="1206500"/>
                </a:lnTo>
                <a:lnTo>
                  <a:pt x="987247" y="1219200"/>
                </a:lnTo>
                <a:lnTo>
                  <a:pt x="939380" y="1244600"/>
                </a:lnTo>
                <a:lnTo>
                  <a:pt x="889419" y="1257300"/>
                </a:lnTo>
                <a:lnTo>
                  <a:pt x="837425" y="1270000"/>
                </a:lnTo>
                <a:lnTo>
                  <a:pt x="780275" y="1270000"/>
                </a:lnTo>
                <a:lnTo>
                  <a:pt x="749604" y="1282700"/>
                </a:lnTo>
                <a:lnTo>
                  <a:pt x="716203" y="1270000"/>
                </a:lnTo>
                <a:lnTo>
                  <a:pt x="611035" y="1270000"/>
                </a:lnTo>
                <a:lnTo>
                  <a:pt x="557733" y="1257300"/>
                </a:lnTo>
                <a:lnTo>
                  <a:pt x="505841" y="1231900"/>
                </a:lnTo>
                <a:lnTo>
                  <a:pt x="459244" y="1219200"/>
                </a:lnTo>
                <a:lnTo>
                  <a:pt x="415531" y="1193800"/>
                </a:lnTo>
                <a:lnTo>
                  <a:pt x="388531" y="1168400"/>
                </a:lnTo>
                <a:lnTo>
                  <a:pt x="375031" y="1155700"/>
                </a:lnTo>
                <a:lnTo>
                  <a:pt x="338035" y="1117600"/>
                </a:lnTo>
                <a:lnTo>
                  <a:pt x="304876" y="1079500"/>
                </a:lnTo>
                <a:lnTo>
                  <a:pt x="275856" y="1041400"/>
                </a:lnTo>
                <a:lnTo>
                  <a:pt x="259486" y="1007554"/>
                </a:lnTo>
                <a:lnTo>
                  <a:pt x="259486" y="1168400"/>
                </a:lnTo>
                <a:lnTo>
                  <a:pt x="197650" y="1130300"/>
                </a:lnTo>
                <a:lnTo>
                  <a:pt x="170713" y="1092200"/>
                </a:lnTo>
                <a:lnTo>
                  <a:pt x="146596" y="1054100"/>
                </a:lnTo>
                <a:lnTo>
                  <a:pt x="125425" y="1016000"/>
                </a:lnTo>
                <a:lnTo>
                  <a:pt x="107315" y="965200"/>
                </a:lnTo>
                <a:lnTo>
                  <a:pt x="92417" y="914400"/>
                </a:lnTo>
                <a:lnTo>
                  <a:pt x="80835" y="863600"/>
                </a:lnTo>
                <a:lnTo>
                  <a:pt x="72707" y="812800"/>
                </a:lnTo>
                <a:lnTo>
                  <a:pt x="68160" y="762000"/>
                </a:lnTo>
                <a:lnTo>
                  <a:pt x="67310" y="711200"/>
                </a:lnTo>
                <a:lnTo>
                  <a:pt x="70294" y="673100"/>
                </a:lnTo>
                <a:lnTo>
                  <a:pt x="77228" y="622300"/>
                </a:lnTo>
                <a:lnTo>
                  <a:pt x="88252" y="571500"/>
                </a:lnTo>
                <a:lnTo>
                  <a:pt x="103479" y="533400"/>
                </a:lnTo>
                <a:lnTo>
                  <a:pt x="123024" y="508000"/>
                </a:lnTo>
                <a:lnTo>
                  <a:pt x="147053" y="469900"/>
                </a:lnTo>
                <a:lnTo>
                  <a:pt x="137363" y="520700"/>
                </a:lnTo>
                <a:lnTo>
                  <a:pt x="129628" y="571500"/>
                </a:lnTo>
                <a:lnTo>
                  <a:pt x="123952" y="622300"/>
                </a:lnTo>
                <a:lnTo>
                  <a:pt x="120446" y="673100"/>
                </a:lnTo>
                <a:lnTo>
                  <a:pt x="119240" y="711200"/>
                </a:lnTo>
                <a:lnTo>
                  <a:pt x="120446" y="762000"/>
                </a:lnTo>
                <a:lnTo>
                  <a:pt x="124180" y="812800"/>
                </a:lnTo>
                <a:lnTo>
                  <a:pt x="130581" y="863600"/>
                </a:lnTo>
                <a:lnTo>
                  <a:pt x="139738" y="901700"/>
                </a:lnTo>
                <a:lnTo>
                  <a:pt x="151790" y="952500"/>
                </a:lnTo>
                <a:lnTo>
                  <a:pt x="166839" y="990600"/>
                </a:lnTo>
                <a:lnTo>
                  <a:pt x="185026" y="1041400"/>
                </a:lnTo>
                <a:lnTo>
                  <a:pt x="206438" y="1079500"/>
                </a:lnTo>
                <a:lnTo>
                  <a:pt x="231228" y="1130300"/>
                </a:lnTo>
                <a:lnTo>
                  <a:pt x="259486" y="1168400"/>
                </a:lnTo>
                <a:lnTo>
                  <a:pt x="259486" y="1007554"/>
                </a:lnTo>
                <a:lnTo>
                  <a:pt x="251294" y="990600"/>
                </a:lnTo>
                <a:lnTo>
                  <a:pt x="241490" y="977900"/>
                </a:lnTo>
                <a:lnTo>
                  <a:pt x="232308" y="952500"/>
                </a:lnTo>
                <a:lnTo>
                  <a:pt x="217030" y="901700"/>
                </a:lnTo>
                <a:lnTo>
                  <a:pt x="205905" y="850900"/>
                </a:lnTo>
                <a:lnTo>
                  <a:pt x="200126" y="800100"/>
                </a:lnTo>
                <a:lnTo>
                  <a:pt x="199402" y="762000"/>
                </a:lnTo>
                <a:lnTo>
                  <a:pt x="203504" y="711200"/>
                </a:lnTo>
                <a:lnTo>
                  <a:pt x="212140" y="660400"/>
                </a:lnTo>
                <a:lnTo>
                  <a:pt x="225056" y="622300"/>
                </a:lnTo>
                <a:lnTo>
                  <a:pt x="241973" y="571500"/>
                </a:lnTo>
                <a:lnTo>
                  <a:pt x="262648" y="533400"/>
                </a:lnTo>
                <a:lnTo>
                  <a:pt x="286804" y="495300"/>
                </a:lnTo>
                <a:lnTo>
                  <a:pt x="300494" y="469900"/>
                </a:lnTo>
                <a:lnTo>
                  <a:pt x="344500" y="406400"/>
                </a:lnTo>
                <a:lnTo>
                  <a:pt x="379171" y="368300"/>
                </a:lnTo>
                <a:lnTo>
                  <a:pt x="415607" y="330200"/>
                </a:lnTo>
                <a:lnTo>
                  <a:pt x="454850" y="292100"/>
                </a:lnTo>
                <a:lnTo>
                  <a:pt x="497890" y="254000"/>
                </a:lnTo>
                <a:lnTo>
                  <a:pt x="593356" y="203200"/>
                </a:lnTo>
                <a:lnTo>
                  <a:pt x="737870" y="165100"/>
                </a:lnTo>
                <a:lnTo>
                  <a:pt x="885888" y="165100"/>
                </a:lnTo>
                <a:lnTo>
                  <a:pt x="987183" y="190500"/>
                </a:lnTo>
                <a:lnTo>
                  <a:pt x="1032992" y="203200"/>
                </a:lnTo>
                <a:lnTo>
                  <a:pt x="1076655" y="215900"/>
                </a:lnTo>
                <a:lnTo>
                  <a:pt x="1117955" y="241300"/>
                </a:lnTo>
                <a:lnTo>
                  <a:pt x="1156677" y="266700"/>
                </a:lnTo>
                <a:lnTo>
                  <a:pt x="1192593" y="292100"/>
                </a:lnTo>
                <a:lnTo>
                  <a:pt x="1225499" y="330200"/>
                </a:lnTo>
                <a:lnTo>
                  <a:pt x="1255166" y="368300"/>
                </a:lnTo>
                <a:lnTo>
                  <a:pt x="1281391" y="406400"/>
                </a:lnTo>
                <a:lnTo>
                  <a:pt x="1303845" y="457200"/>
                </a:lnTo>
                <a:lnTo>
                  <a:pt x="1321193" y="508000"/>
                </a:lnTo>
                <a:lnTo>
                  <a:pt x="1333601" y="546100"/>
                </a:lnTo>
                <a:lnTo>
                  <a:pt x="1341196" y="596900"/>
                </a:lnTo>
                <a:lnTo>
                  <a:pt x="1344142" y="647700"/>
                </a:lnTo>
                <a:lnTo>
                  <a:pt x="1344142" y="391236"/>
                </a:lnTo>
                <a:lnTo>
                  <a:pt x="1338808" y="381000"/>
                </a:lnTo>
                <a:lnTo>
                  <a:pt x="1378280" y="406400"/>
                </a:lnTo>
                <a:lnTo>
                  <a:pt x="1411173" y="431800"/>
                </a:lnTo>
                <a:lnTo>
                  <a:pt x="1439545" y="469900"/>
                </a:lnTo>
                <a:lnTo>
                  <a:pt x="1465503" y="495300"/>
                </a:lnTo>
                <a:lnTo>
                  <a:pt x="1477632" y="520700"/>
                </a:lnTo>
                <a:lnTo>
                  <a:pt x="1485468" y="533400"/>
                </a:lnTo>
                <a:lnTo>
                  <a:pt x="1489862" y="558800"/>
                </a:lnTo>
                <a:lnTo>
                  <a:pt x="1491691" y="584200"/>
                </a:lnTo>
                <a:lnTo>
                  <a:pt x="1491843" y="635000"/>
                </a:lnTo>
                <a:lnTo>
                  <a:pt x="1491843" y="304723"/>
                </a:lnTo>
                <a:lnTo>
                  <a:pt x="1462176" y="266700"/>
                </a:lnTo>
                <a:lnTo>
                  <a:pt x="1431226" y="229793"/>
                </a:lnTo>
                <a:lnTo>
                  <a:pt x="1431226" y="368300"/>
                </a:lnTo>
                <a:lnTo>
                  <a:pt x="1396961" y="330200"/>
                </a:lnTo>
                <a:lnTo>
                  <a:pt x="1358455" y="304800"/>
                </a:lnTo>
                <a:lnTo>
                  <a:pt x="1316888" y="279400"/>
                </a:lnTo>
                <a:lnTo>
                  <a:pt x="1185786" y="203200"/>
                </a:lnTo>
                <a:lnTo>
                  <a:pt x="1143914" y="190500"/>
                </a:lnTo>
                <a:lnTo>
                  <a:pt x="1100988" y="165100"/>
                </a:lnTo>
                <a:lnTo>
                  <a:pt x="1056551" y="139700"/>
                </a:lnTo>
                <a:lnTo>
                  <a:pt x="1010640" y="127000"/>
                </a:lnTo>
                <a:lnTo>
                  <a:pt x="914615" y="101600"/>
                </a:lnTo>
                <a:lnTo>
                  <a:pt x="864590" y="101600"/>
                </a:lnTo>
                <a:lnTo>
                  <a:pt x="813269" y="88900"/>
                </a:lnTo>
                <a:lnTo>
                  <a:pt x="976858" y="88900"/>
                </a:lnTo>
                <a:lnTo>
                  <a:pt x="1078014" y="114300"/>
                </a:lnTo>
                <a:lnTo>
                  <a:pt x="1180795" y="165100"/>
                </a:lnTo>
                <a:lnTo>
                  <a:pt x="1230147" y="177800"/>
                </a:lnTo>
                <a:lnTo>
                  <a:pt x="1276743" y="215900"/>
                </a:lnTo>
                <a:lnTo>
                  <a:pt x="1319517" y="241300"/>
                </a:lnTo>
                <a:lnTo>
                  <a:pt x="1357401" y="266700"/>
                </a:lnTo>
                <a:lnTo>
                  <a:pt x="1389367" y="304800"/>
                </a:lnTo>
                <a:lnTo>
                  <a:pt x="1414322" y="330200"/>
                </a:lnTo>
                <a:lnTo>
                  <a:pt x="1431226" y="368300"/>
                </a:lnTo>
                <a:lnTo>
                  <a:pt x="1431226" y="229793"/>
                </a:lnTo>
                <a:lnTo>
                  <a:pt x="1430235" y="228600"/>
                </a:lnTo>
                <a:lnTo>
                  <a:pt x="1395717" y="177800"/>
                </a:lnTo>
                <a:lnTo>
                  <a:pt x="1358290" y="139700"/>
                </a:lnTo>
                <a:lnTo>
                  <a:pt x="1317015" y="101600"/>
                </a:lnTo>
                <a:lnTo>
                  <a:pt x="1295222" y="88900"/>
                </a:lnTo>
                <a:lnTo>
                  <a:pt x="1273429" y="76200"/>
                </a:lnTo>
                <a:lnTo>
                  <a:pt x="1227607" y="50800"/>
                </a:lnTo>
                <a:lnTo>
                  <a:pt x="1179664" y="25400"/>
                </a:lnTo>
                <a:lnTo>
                  <a:pt x="1077772" y="0"/>
                </a:lnTo>
                <a:lnTo>
                  <a:pt x="914514" y="0"/>
                </a:lnTo>
                <a:lnTo>
                  <a:pt x="860196" y="12700"/>
                </a:lnTo>
                <a:lnTo>
                  <a:pt x="758634" y="12700"/>
                </a:lnTo>
                <a:lnTo>
                  <a:pt x="711923" y="25400"/>
                </a:lnTo>
                <a:lnTo>
                  <a:pt x="665708" y="25400"/>
                </a:lnTo>
                <a:lnTo>
                  <a:pt x="530301" y="63500"/>
                </a:lnTo>
                <a:lnTo>
                  <a:pt x="521246" y="68745"/>
                </a:lnTo>
                <a:lnTo>
                  <a:pt x="521246" y="152400"/>
                </a:lnTo>
                <a:lnTo>
                  <a:pt x="328523" y="292100"/>
                </a:lnTo>
                <a:lnTo>
                  <a:pt x="358584" y="254000"/>
                </a:lnTo>
                <a:lnTo>
                  <a:pt x="393801" y="228600"/>
                </a:lnTo>
                <a:lnTo>
                  <a:pt x="432663" y="190500"/>
                </a:lnTo>
                <a:lnTo>
                  <a:pt x="515289" y="139700"/>
                </a:lnTo>
                <a:lnTo>
                  <a:pt x="521246" y="152400"/>
                </a:lnTo>
                <a:lnTo>
                  <a:pt x="521246" y="68745"/>
                </a:lnTo>
                <a:lnTo>
                  <a:pt x="486346" y="88900"/>
                </a:lnTo>
                <a:lnTo>
                  <a:pt x="438315" y="114300"/>
                </a:lnTo>
                <a:lnTo>
                  <a:pt x="391731" y="139700"/>
                </a:lnTo>
                <a:lnTo>
                  <a:pt x="346735" y="165100"/>
                </a:lnTo>
                <a:lnTo>
                  <a:pt x="303441" y="190500"/>
                </a:lnTo>
                <a:lnTo>
                  <a:pt x="261988" y="228600"/>
                </a:lnTo>
                <a:lnTo>
                  <a:pt x="222504" y="266700"/>
                </a:lnTo>
                <a:lnTo>
                  <a:pt x="188150" y="292100"/>
                </a:lnTo>
                <a:lnTo>
                  <a:pt x="156425" y="330200"/>
                </a:lnTo>
                <a:lnTo>
                  <a:pt x="127368" y="368300"/>
                </a:lnTo>
                <a:lnTo>
                  <a:pt x="101028" y="406400"/>
                </a:lnTo>
                <a:lnTo>
                  <a:pt x="77457" y="444500"/>
                </a:lnTo>
                <a:lnTo>
                  <a:pt x="56692" y="495300"/>
                </a:lnTo>
                <a:lnTo>
                  <a:pt x="38798" y="533400"/>
                </a:lnTo>
                <a:lnTo>
                  <a:pt x="23812" y="584200"/>
                </a:lnTo>
                <a:lnTo>
                  <a:pt x="11798" y="635000"/>
                </a:lnTo>
                <a:lnTo>
                  <a:pt x="3048" y="685800"/>
                </a:lnTo>
                <a:lnTo>
                  <a:pt x="0" y="736600"/>
                </a:lnTo>
                <a:lnTo>
                  <a:pt x="2311" y="787400"/>
                </a:lnTo>
                <a:lnTo>
                  <a:pt x="9601" y="838200"/>
                </a:lnTo>
                <a:lnTo>
                  <a:pt x="21488" y="889000"/>
                </a:lnTo>
                <a:lnTo>
                  <a:pt x="37630" y="952500"/>
                </a:lnTo>
                <a:lnTo>
                  <a:pt x="57086" y="1003300"/>
                </a:lnTo>
                <a:lnTo>
                  <a:pt x="79590" y="1041400"/>
                </a:lnTo>
                <a:lnTo>
                  <a:pt x="105054" y="1092200"/>
                </a:lnTo>
                <a:lnTo>
                  <a:pt x="133362" y="1130300"/>
                </a:lnTo>
                <a:lnTo>
                  <a:pt x="164452" y="1168400"/>
                </a:lnTo>
                <a:lnTo>
                  <a:pt x="198208" y="1206500"/>
                </a:lnTo>
                <a:lnTo>
                  <a:pt x="234543" y="1244600"/>
                </a:lnTo>
                <a:lnTo>
                  <a:pt x="273367" y="1282700"/>
                </a:lnTo>
                <a:lnTo>
                  <a:pt x="314591" y="1308100"/>
                </a:lnTo>
                <a:lnTo>
                  <a:pt x="358114" y="1333500"/>
                </a:lnTo>
                <a:lnTo>
                  <a:pt x="403847" y="1358900"/>
                </a:lnTo>
                <a:lnTo>
                  <a:pt x="450850" y="1384300"/>
                </a:lnTo>
                <a:lnTo>
                  <a:pt x="498944" y="1409700"/>
                </a:lnTo>
                <a:lnTo>
                  <a:pt x="547992" y="1422400"/>
                </a:lnTo>
                <a:lnTo>
                  <a:pt x="597890" y="1422400"/>
                </a:lnTo>
                <a:lnTo>
                  <a:pt x="648487" y="1435100"/>
                </a:lnTo>
                <a:lnTo>
                  <a:pt x="699668" y="1435100"/>
                </a:lnTo>
                <a:lnTo>
                  <a:pt x="751306" y="1447800"/>
                </a:lnTo>
                <a:lnTo>
                  <a:pt x="852525" y="1447800"/>
                </a:lnTo>
                <a:lnTo>
                  <a:pt x="901573" y="1435100"/>
                </a:lnTo>
                <a:lnTo>
                  <a:pt x="950290" y="1435100"/>
                </a:lnTo>
                <a:lnTo>
                  <a:pt x="1048334" y="1409700"/>
                </a:lnTo>
                <a:lnTo>
                  <a:pt x="1143990" y="1384300"/>
                </a:lnTo>
                <a:lnTo>
                  <a:pt x="1166901" y="1371600"/>
                </a:lnTo>
                <a:lnTo>
                  <a:pt x="1189799" y="1358900"/>
                </a:lnTo>
                <a:lnTo>
                  <a:pt x="1234186" y="1346200"/>
                </a:lnTo>
                <a:lnTo>
                  <a:pt x="1277112" y="1320800"/>
                </a:lnTo>
                <a:lnTo>
                  <a:pt x="1318514" y="1282700"/>
                </a:lnTo>
                <a:lnTo>
                  <a:pt x="1358341" y="1257300"/>
                </a:lnTo>
                <a:lnTo>
                  <a:pt x="1396555" y="1219200"/>
                </a:lnTo>
                <a:lnTo>
                  <a:pt x="1433093" y="1193800"/>
                </a:lnTo>
                <a:lnTo>
                  <a:pt x="1443761" y="1181100"/>
                </a:lnTo>
                <a:lnTo>
                  <a:pt x="1494434" y="1117600"/>
                </a:lnTo>
                <a:lnTo>
                  <a:pt x="1520990" y="1079500"/>
                </a:lnTo>
                <a:lnTo>
                  <a:pt x="1544739" y="1028700"/>
                </a:lnTo>
                <a:lnTo>
                  <a:pt x="1565643" y="990600"/>
                </a:lnTo>
                <a:lnTo>
                  <a:pt x="1583639" y="952500"/>
                </a:lnTo>
                <a:lnTo>
                  <a:pt x="1587398" y="939800"/>
                </a:lnTo>
                <a:lnTo>
                  <a:pt x="1598688" y="901700"/>
                </a:lnTo>
                <a:lnTo>
                  <a:pt x="1609369" y="850900"/>
                </a:lnTo>
                <a:lnTo>
                  <a:pt x="1614385" y="800100"/>
                </a:lnTo>
                <a:lnTo>
                  <a:pt x="1615300" y="749300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1970" y="6043116"/>
            <a:ext cx="1610995" cy="1460500"/>
          </a:xfrm>
          <a:custGeom>
            <a:avLst/>
            <a:gdLst/>
            <a:ahLst/>
            <a:cxnLst/>
            <a:rect l="l" t="t" r="r" b="b"/>
            <a:pathLst>
              <a:path w="1610995" h="1460500">
                <a:moveTo>
                  <a:pt x="1146632" y="701725"/>
                </a:moveTo>
                <a:lnTo>
                  <a:pt x="1122997" y="670153"/>
                </a:lnTo>
                <a:lnTo>
                  <a:pt x="1069009" y="666864"/>
                </a:lnTo>
                <a:lnTo>
                  <a:pt x="1029627" y="667067"/>
                </a:lnTo>
                <a:lnTo>
                  <a:pt x="1029385" y="659968"/>
                </a:lnTo>
                <a:lnTo>
                  <a:pt x="981519" y="663117"/>
                </a:lnTo>
                <a:lnTo>
                  <a:pt x="885748" y="669074"/>
                </a:lnTo>
                <a:lnTo>
                  <a:pt x="837907" y="672401"/>
                </a:lnTo>
                <a:lnTo>
                  <a:pt x="790117" y="676287"/>
                </a:lnTo>
                <a:lnTo>
                  <a:pt x="742429" y="681012"/>
                </a:lnTo>
                <a:lnTo>
                  <a:pt x="703656" y="686917"/>
                </a:lnTo>
                <a:lnTo>
                  <a:pt x="665162" y="695401"/>
                </a:lnTo>
                <a:lnTo>
                  <a:pt x="626897" y="705383"/>
                </a:lnTo>
                <a:lnTo>
                  <a:pt x="588797" y="715797"/>
                </a:lnTo>
                <a:lnTo>
                  <a:pt x="553681" y="744855"/>
                </a:lnTo>
                <a:lnTo>
                  <a:pt x="553008" y="762571"/>
                </a:lnTo>
                <a:lnTo>
                  <a:pt x="559130" y="777595"/>
                </a:lnTo>
                <a:lnTo>
                  <a:pt x="569988" y="786358"/>
                </a:lnTo>
                <a:lnTo>
                  <a:pt x="583984" y="790613"/>
                </a:lnTo>
                <a:lnTo>
                  <a:pt x="599503" y="792048"/>
                </a:lnTo>
                <a:lnTo>
                  <a:pt x="607606" y="792060"/>
                </a:lnTo>
                <a:lnTo>
                  <a:pt x="615734" y="791654"/>
                </a:lnTo>
                <a:lnTo>
                  <a:pt x="631990" y="790460"/>
                </a:lnTo>
                <a:lnTo>
                  <a:pt x="841438" y="777024"/>
                </a:lnTo>
                <a:lnTo>
                  <a:pt x="893813" y="773925"/>
                </a:lnTo>
                <a:lnTo>
                  <a:pt x="946200" y="771131"/>
                </a:lnTo>
                <a:lnTo>
                  <a:pt x="998601" y="768731"/>
                </a:lnTo>
                <a:lnTo>
                  <a:pt x="1030122" y="766013"/>
                </a:lnTo>
                <a:lnTo>
                  <a:pt x="1089469" y="750925"/>
                </a:lnTo>
                <a:lnTo>
                  <a:pt x="1129423" y="731570"/>
                </a:lnTo>
                <a:lnTo>
                  <a:pt x="1146124" y="715314"/>
                </a:lnTo>
                <a:lnTo>
                  <a:pt x="1146632" y="701725"/>
                </a:lnTo>
                <a:close/>
              </a:path>
              <a:path w="1610995" h="1460500">
                <a:moveTo>
                  <a:pt x="1610525" y="622300"/>
                </a:moveTo>
                <a:lnTo>
                  <a:pt x="1609725" y="571500"/>
                </a:lnTo>
                <a:lnTo>
                  <a:pt x="1605572" y="520700"/>
                </a:lnTo>
                <a:lnTo>
                  <a:pt x="1596974" y="469900"/>
                </a:lnTo>
                <a:lnTo>
                  <a:pt x="1584185" y="431800"/>
                </a:lnTo>
                <a:lnTo>
                  <a:pt x="1567421" y="381000"/>
                </a:lnTo>
                <a:lnTo>
                  <a:pt x="1546961" y="330200"/>
                </a:lnTo>
                <a:lnTo>
                  <a:pt x="1541399" y="321360"/>
                </a:lnTo>
                <a:lnTo>
                  <a:pt x="1541399" y="647700"/>
                </a:lnTo>
                <a:lnTo>
                  <a:pt x="1541056" y="698500"/>
                </a:lnTo>
                <a:lnTo>
                  <a:pt x="1537119" y="749300"/>
                </a:lnTo>
                <a:lnTo>
                  <a:pt x="1529613" y="800100"/>
                </a:lnTo>
                <a:lnTo>
                  <a:pt x="1518564" y="850900"/>
                </a:lnTo>
                <a:lnTo>
                  <a:pt x="1503984" y="889000"/>
                </a:lnTo>
                <a:lnTo>
                  <a:pt x="1485900" y="939800"/>
                </a:lnTo>
                <a:lnTo>
                  <a:pt x="1464335" y="977900"/>
                </a:lnTo>
                <a:lnTo>
                  <a:pt x="1439291" y="1028700"/>
                </a:lnTo>
                <a:lnTo>
                  <a:pt x="1410817" y="1066800"/>
                </a:lnTo>
                <a:lnTo>
                  <a:pt x="1378915" y="1117600"/>
                </a:lnTo>
                <a:lnTo>
                  <a:pt x="1345107" y="1143000"/>
                </a:lnTo>
                <a:lnTo>
                  <a:pt x="1307604" y="1181100"/>
                </a:lnTo>
                <a:lnTo>
                  <a:pt x="1266825" y="1206500"/>
                </a:lnTo>
                <a:lnTo>
                  <a:pt x="1223162" y="1231900"/>
                </a:lnTo>
                <a:lnTo>
                  <a:pt x="1177048" y="1257300"/>
                </a:lnTo>
                <a:lnTo>
                  <a:pt x="944079" y="1320800"/>
                </a:lnTo>
                <a:lnTo>
                  <a:pt x="753237" y="1320800"/>
                </a:lnTo>
                <a:lnTo>
                  <a:pt x="734504" y="1315872"/>
                </a:lnTo>
                <a:lnTo>
                  <a:pt x="734504" y="1384300"/>
                </a:lnTo>
                <a:lnTo>
                  <a:pt x="597192" y="1384300"/>
                </a:lnTo>
                <a:lnTo>
                  <a:pt x="551827" y="1371600"/>
                </a:lnTo>
                <a:lnTo>
                  <a:pt x="420408" y="1333500"/>
                </a:lnTo>
                <a:lnTo>
                  <a:pt x="379006" y="1308100"/>
                </a:lnTo>
                <a:lnTo>
                  <a:pt x="339217" y="1282700"/>
                </a:lnTo>
                <a:lnTo>
                  <a:pt x="301294" y="1257300"/>
                </a:lnTo>
                <a:lnTo>
                  <a:pt x="265493" y="1231900"/>
                </a:lnTo>
                <a:lnTo>
                  <a:pt x="232054" y="1206500"/>
                </a:lnTo>
                <a:lnTo>
                  <a:pt x="201244" y="1168400"/>
                </a:lnTo>
                <a:lnTo>
                  <a:pt x="173291" y="1143000"/>
                </a:lnTo>
                <a:lnTo>
                  <a:pt x="148463" y="1104900"/>
                </a:lnTo>
                <a:lnTo>
                  <a:pt x="127012" y="1066800"/>
                </a:lnTo>
                <a:lnTo>
                  <a:pt x="109169" y="1028700"/>
                </a:lnTo>
                <a:lnTo>
                  <a:pt x="95211" y="977900"/>
                </a:lnTo>
                <a:lnTo>
                  <a:pt x="85369" y="939800"/>
                </a:lnTo>
                <a:lnTo>
                  <a:pt x="79895" y="901700"/>
                </a:lnTo>
                <a:lnTo>
                  <a:pt x="79044" y="850900"/>
                </a:lnTo>
                <a:lnTo>
                  <a:pt x="83058" y="800100"/>
                </a:lnTo>
                <a:lnTo>
                  <a:pt x="93522" y="850900"/>
                </a:lnTo>
                <a:lnTo>
                  <a:pt x="107810" y="901700"/>
                </a:lnTo>
                <a:lnTo>
                  <a:pt x="125831" y="952500"/>
                </a:lnTo>
                <a:lnTo>
                  <a:pt x="147459" y="1003300"/>
                </a:lnTo>
                <a:lnTo>
                  <a:pt x="172618" y="1041400"/>
                </a:lnTo>
                <a:lnTo>
                  <a:pt x="201193" y="1092200"/>
                </a:lnTo>
                <a:lnTo>
                  <a:pt x="233083" y="1130300"/>
                </a:lnTo>
                <a:lnTo>
                  <a:pt x="268185" y="1168400"/>
                </a:lnTo>
                <a:lnTo>
                  <a:pt x="306400" y="1206500"/>
                </a:lnTo>
                <a:lnTo>
                  <a:pt x="347700" y="1231900"/>
                </a:lnTo>
                <a:lnTo>
                  <a:pt x="390766" y="1270000"/>
                </a:lnTo>
                <a:lnTo>
                  <a:pt x="435508" y="1295400"/>
                </a:lnTo>
                <a:lnTo>
                  <a:pt x="481850" y="1308100"/>
                </a:lnTo>
                <a:lnTo>
                  <a:pt x="529704" y="1333500"/>
                </a:lnTo>
                <a:lnTo>
                  <a:pt x="681469" y="1371600"/>
                </a:lnTo>
                <a:lnTo>
                  <a:pt x="734504" y="1384300"/>
                </a:lnTo>
                <a:lnTo>
                  <a:pt x="734504" y="1315872"/>
                </a:lnTo>
                <a:lnTo>
                  <a:pt x="704964" y="1308100"/>
                </a:lnTo>
                <a:lnTo>
                  <a:pt x="656488" y="1308100"/>
                </a:lnTo>
                <a:lnTo>
                  <a:pt x="604621" y="1295400"/>
                </a:lnTo>
                <a:lnTo>
                  <a:pt x="555142" y="1282700"/>
                </a:lnTo>
                <a:lnTo>
                  <a:pt x="508000" y="1257300"/>
                </a:lnTo>
                <a:lnTo>
                  <a:pt x="463156" y="1231900"/>
                </a:lnTo>
                <a:lnTo>
                  <a:pt x="420547" y="1219200"/>
                </a:lnTo>
                <a:lnTo>
                  <a:pt x="380136" y="1181100"/>
                </a:lnTo>
                <a:lnTo>
                  <a:pt x="341858" y="1155700"/>
                </a:lnTo>
                <a:lnTo>
                  <a:pt x="305676" y="1117600"/>
                </a:lnTo>
                <a:lnTo>
                  <a:pt x="271526" y="1079500"/>
                </a:lnTo>
                <a:lnTo>
                  <a:pt x="239356" y="1041400"/>
                </a:lnTo>
                <a:lnTo>
                  <a:pt x="209130" y="1003300"/>
                </a:lnTo>
                <a:lnTo>
                  <a:pt x="187896" y="965200"/>
                </a:lnTo>
                <a:lnTo>
                  <a:pt x="170586" y="927100"/>
                </a:lnTo>
                <a:lnTo>
                  <a:pt x="157340" y="889000"/>
                </a:lnTo>
                <a:lnTo>
                  <a:pt x="148234" y="850900"/>
                </a:lnTo>
                <a:lnTo>
                  <a:pt x="140436" y="800100"/>
                </a:lnTo>
                <a:lnTo>
                  <a:pt x="134937" y="749300"/>
                </a:lnTo>
                <a:lnTo>
                  <a:pt x="132740" y="685800"/>
                </a:lnTo>
                <a:lnTo>
                  <a:pt x="134759" y="635000"/>
                </a:lnTo>
                <a:lnTo>
                  <a:pt x="144157" y="584200"/>
                </a:lnTo>
                <a:lnTo>
                  <a:pt x="162001" y="546100"/>
                </a:lnTo>
                <a:lnTo>
                  <a:pt x="186169" y="495300"/>
                </a:lnTo>
                <a:lnTo>
                  <a:pt x="214566" y="457200"/>
                </a:lnTo>
                <a:lnTo>
                  <a:pt x="245071" y="419100"/>
                </a:lnTo>
                <a:lnTo>
                  <a:pt x="276733" y="381000"/>
                </a:lnTo>
                <a:lnTo>
                  <a:pt x="309740" y="355600"/>
                </a:lnTo>
                <a:lnTo>
                  <a:pt x="344119" y="317500"/>
                </a:lnTo>
                <a:lnTo>
                  <a:pt x="379831" y="279400"/>
                </a:lnTo>
                <a:lnTo>
                  <a:pt x="416902" y="254000"/>
                </a:lnTo>
                <a:lnTo>
                  <a:pt x="455320" y="228600"/>
                </a:lnTo>
                <a:lnTo>
                  <a:pt x="475208" y="215900"/>
                </a:lnTo>
                <a:lnTo>
                  <a:pt x="495084" y="203200"/>
                </a:lnTo>
                <a:lnTo>
                  <a:pt x="536181" y="177800"/>
                </a:lnTo>
                <a:lnTo>
                  <a:pt x="578624" y="152400"/>
                </a:lnTo>
                <a:lnTo>
                  <a:pt x="622401" y="139700"/>
                </a:lnTo>
                <a:lnTo>
                  <a:pt x="667499" y="114300"/>
                </a:lnTo>
                <a:lnTo>
                  <a:pt x="713930" y="101600"/>
                </a:lnTo>
                <a:lnTo>
                  <a:pt x="813638" y="76200"/>
                </a:lnTo>
                <a:lnTo>
                  <a:pt x="864019" y="76200"/>
                </a:lnTo>
                <a:lnTo>
                  <a:pt x="914679" y="63500"/>
                </a:lnTo>
                <a:lnTo>
                  <a:pt x="1016571" y="63500"/>
                </a:lnTo>
                <a:lnTo>
                  <a:pt x="1118870" y="88900"/>
                </a:lnTo>
                <a:lnTo>
                  <a:pt x="1143114" y="88900"/>
                </a:lnTo>
                <a:lnTo>
                  <a:pt x="1144295" y="101600"/>
                </a:lnTo>
                <a:lnTo>
                  <a:pt x="1044600" y="101600"/>
                </a:lnTo>
                <a:lnTo>
                  <a:pt x="994587" y="114300"/>
                </a:lnTo>
                <a:lnTo>
                  <a:pt x="945375" y="114300"/>
                </a:lnTo>
                <a:lnTo>
                  <a:pt x="897026" y="127000"/>
                </a:lnTo>
                <a:lnTo>
                  <a:pt x="849579" y="127000"/>
                </a:lnTo>
                <a:lnTo>
                  <a:pt x="757643" y="152400"/>
                </a:lnTo>
                <a:lnTo>
                  <a:pt x="713270" y="177800"/>
                </a:lnTo>
                <a:lnTo>
                  <a:pt x="670013" y="190500"/>
                </a:lnTo>
                <a:lnTo>
                  <a:pt x="627951" y="215900"/>
                </a:lnTo>
                <a:lnTo>
                  <a:pt x="587121" y="241300"/>
                </a:lnTo>
                <a:lnTo>
                  <a:pt x="547598" y="266700"/>
                </a:lnTo>
                <a:lnTo>
                  <a:pt x="509409" y="292100"/>
                </a:lnTo>
                <a:lnTo>
                  <a:pt x="472630" y="330200"/>
                </a:lnTo>
                <a:lnTo>
                  <a:pt x="437311" y="368300"/>
                </a:lnTo>
                <a:lnTo>
                  <a:pt x="403504" y="406400"/>
                </a:lnTo>
                <a:lnTo>
                  <a:pt x="371259" y="444500"/>
                </a:lnTo>
                <a:lnTo>
                  <a:pt x="409549" y="431800"/>
                </a:lnTo>
                <a:lnTo>
                  <a:pt x="445401" y="406400"/>
                </a:lnTo>
                <a:lnTo>
                  <a:pt x="480707" y="381000"/>
                </a:lnTo>
                <a:lnTo>
                  <a:pt x="517398" y="355600"/>
                </a:lnTo>
                <a:lnTo>
                  <a:pt x="604786" y="304800"/>
                </a:lnTo>
                <a:lnTo>
                  <a:pt x="694499" y="254000"/>
                </a:lnTo>
                <a:lnTo>
                  <a:pt x="786612" y="228600"/>
                </a:lnTo>
                <a:lnTo>
                  <a:pt x="833602" y="203200"/>
                </a:lnTo>
                <a:lnTo>
                  <a:pt x="881227" y="203200"/>
                </a:lnTo>
                <a:lnTo>
                  <a:pt x="978458" y="177800"/>
                </a:lnTo>
                <a:lnTo>
                  <a:pt x="1173035" y="177800"/>
                </a:lnTo>
                <a:lnTo>
                  <a:pt x="1263624" y="203200"/>
                </a:lnTo>
                <a:lnTo>
                  <a:pt x="1306588" y="215900"/>
                </a:lnTo>
                <a:lnTo>
                  <a:pt x="1347558" y="241300"/>
                </a:lnTo>
                <a:lnTo>
                  <a:pt x="1386205" y="279400"/>
                </a:lnTo>
                <a:lnTo>
                  <a:pt x="1424901" y="304800"/>
                </a:lnTo>
                <a:lnTo>
                  <a:pt x="1457236" y="355600"/>
                </a:lnTo>
                <a:lnTo>
                  <a:pt x="1483626" y="393700"/>
                </a:lnTo>
                <a:lnTo>
                  <a:pt x="1504480" y="444500"/>
                </a:lnTo>
                <a:lnTo>
                  <a:pt x="1520215" y="495300"/>
                </a:lnTo>
                <a:lnTo>
                  <a:pt x="1531239" y="546100"/>
                </a:lnTo>
                <a:lnTo>
                  <a:pt x="1538135" y="596900"/>
                </a:lnTo>
                <a:lnTo>
                  <a:pt x="1541399" y="647700"/>
                </a:lnTo>
                <a:lnTo>
                  <a:pt x="1541399" y="321360"/>
                </a:lnTo>
                <a:lnTo>
                  <a:pt x="1523009" y="292100"/>
                </a:lnTo>
                <a:lnTo>
                  <a:pt x="1495844" y="254000"/>
                </a:lnTo>
                <a:lnTo>
                  <a:pt x="1465668" y="215900"/>
                </a:lnTo>
                <a:lnTo>
                  <a:pt x="1432763" y="190500"/>
                </a:lnTo>
                <a:lnTo>
                  <a:pt x="1420952" y="177800"/>
                </a:lnTo>
                <a:lnTo>
                  <a:pt x="1359649" y="127000"/>
                </a:lnTo>
                <a:lnTo>
                  <a:pt x="1319936" y="101600"/>
                </a:lnTo>
                <a:lnTo>
                  <a:pt x="1278445" y="76200"/>
                </a:lnTo>
                <a:lnTo>
                  <a:pt x="1235417" y="63500"/>
                </a:lnTo>
                <a:lnTo>
                  <a:pt x="1191082" y="38100"/>
                </a:lnTo>
                <a:lnTo>
                  <a:pt x="1043152" y="0"/>
                </a:lnTo>
                <a:lnTo>
                  <a:pt x="845832" y="0"/>
                </a:lnTo>
                <a:lnTo>
                  <a:pt x="649808" y="50800"/>
                </a:lnTo>
                <a:lnTo>
                  <a:pt x="534822" y="101600"/>
                </a:lnTo>
                <a:lnTo>
                  <a:pt x="485902" y="127000"/>
                </a:lnTo>
                <a:lnTo>
                  <a:pt x="438416" y="152400"/>
                </a:lnTo>
                <a:lnTo>
                  <a:pt x="391185" y="190500"/>
                </a:lnTo>
                <a:lnTo>
                  <a:pt x="343052" y="215900"/>
                </a:lnTo>
                <a:lnTo>
                  <a:pt x="379171" y="177800"/>
                </a:lnTo>
                <a:lnTo>
                  <a:pt x="417588" y="139700"/>
                </a:lnTo>
                <a:lnTo>
                  <a:pt x="458089" y="114300"/>
                </a:lnTo>
                <a:lnTo>
                  <a:pt x="500443" y="88900"/>
                </a:lnTo>
                <a:lnTo>
                  <a:pt x="544410" y="63500"/>
                </a:lnTo>
                <a:lnTo>
                  <a:pt x="589788" y="38100"/>
                </a:lnTo>
                <a:lnTo>
                  <a:pt x="636346" y="12700"/>
                </a:lnTo>
                <a:lnTo>
                  <a:pt x="683856" y="0"/>
                </a:lnTo>
                <a:lnTo>
                  <a:pt x="630783" y="0"/>
                </a:lnTo>
                <a:lnTo>
                  <a:pt x="583133" y="25400"/>
                </a:lnTo>
                <a:lnTo>
                  <a:pt x="538276" y="38100"/>
                </a:lnTo>
                <a:lnTo>
                  <a:pt x="494880" y="63500"/>
                </a:lnTo>
                <a:lnTo>
                  <a:pt x="453034" y="88900"/>
                </a:lnTo>
                <a:lnTo>
                  <a:pt x="412826" y="114300"/>
                </a:lnTo>
                <a:lnTo>
                  <a:pt x="374332" y="139700"/>
                </a:lnTo>
                <a:lnTo>
                  <a:pt x="337654" y="165100"/>
                </a:lnTo>
                <a:lnTo>
                  <a:pt x="302844" y="203200"/>
                </a:lnTo>
                <a:lnTo>
                  <a:pt x="270014" y="241300"/>
                </a:lnTo>
                <a:lnTo>
                  <a:pt x="239242" y="266700"/>
                </a:lnTo>
                <a:lnTo>
                  <a:pt x="210604" y="317500"/>
                </a:lnTo>
                <a:lnTo>
                  <a:pt x="181902" y="355600"/>
                </a:lnTo>
                <a:lnTo>
                  <a:pt x="154838" y="406400"/>
                </a:lnTo>
                <a:lnTo>
                  <a:pt x="129336" y="444500"/>
                </a:lnTo>
                <a:lnTo>
                  <a:pt x="105321" y="495300"/>
                </a:lnTo>
                <a:lnTo>
                  <a:pt x="82740" y="546100"/>
                </a:lnTo>
                <a:lnTo>
                  <a:pt x="61493" y="596900"/>
                </a:lnTo>
                <a:lnTo>
                  <a:pt x="41529" y="647700"/>
                </a:lnTo>
                <a:lnTo>
                  <a:pt x="24168" y="685800"/>
                </a:lnTo>
                <a:lnTo>
                  <a:pt x="11430" y="736600"/>
                </a:lnTo>
                <a:lnTo>
                  <a:pt x="3365" y="787400"/>
                </a:lnTo>
                <a:lnTo>
                  <a:pt x="0" y="838200"/>
                </a:lnTo>
                <a:lnTo>
                  <a:pt x="1358" y="889000"/>
                </a:lnTo>
                <a:lnTo>
                  <a:pt x="7493" y="939800"/>
                </a:lnTo>
                <a:lnTo>
                  <a:pt x="18427" y="990600"/>
                </a:lnTo>
                <a:lnTo>
                  <a:pt x="34201" y="1041400"/>
                </a:lnTo>
                <a:lnTo>
                  <a:pt x="54838" y="1079500"/>
                </a:lnTo>
                <a:lnTo>
                  <a:pt x="80378" y="1130300"/>
                </a:lnTo>
                <a:lnTo>
                  <a:pt x="108508" y="1168400"/>
                </a:lnTo>
                <a:lnTo>
                  <a:pt x="138836" y="1206500"/>
                </a:lnTo>
                <a:lnTo>
                  <a:pt x="171348" y="1244600"/>
                </a:lnTo>
                <a:lnTo>
                  <a:pt x="206006" y="1282700"/>
                </a:lnTo>
                <a:lnTo>
                  <a:pt x="242785" y="1308100"/>
                </a:lnTo>
                <a:lnTo>
                  <a:pt x="281635" y="1346200"/>
                </a:lnTo>
                <a:lnTo>
                  <a:pt x="322554" y="1371600"/>
                </a:lnTo>
                <a:lnTo>
                  <a:pt x="365480" y="1384300"/>
                </a:lnTo>
                <a:lnTo>
                  <a:pt x="410400" y="1409700"/>
                </a:lnTo>
                <a:lnTo>
                  <a:pt x="457288" y="1422400"/>
                </a:lnTo>
                <a:lnTo>
                  <a:pt x="556806" y="1447800"/>
                </a:lnTo>
                <a:lnTo>
                  <a:pt x="606894" y="1447800"/>
                </a:lnTo>
                <a:lnTo>
                  <a:pt x="656628" y="1460500"/>
                </a:lnTo>
                <a:lnTo>
                  <a:pt x="803694" y="1460500"/>
                </a:lnTo>
                <a:lnTo>
                  <a:pt x="851979" y="1447800"/>
                </a:lnTo>
                <a:lnTo>
                  <a:pt x="899896" y="1447800"/>
                </a:lnTo>
                <a:lnTo>
                  <a:pt x="1087640" y="1397000"/>
                </a:lnTo>
                <a:lnTo>
                  <a:pt x="1110615" y="1384300"/>
                </a:lnTo>
                <a:lnTo>
                  <a:pt x="1133576" y="1371600"/>
                </a:lnTo>
                <a:lnTo>
                  <a:pt x="1179106" y="1358900"/>
                </a:lnTo>
                <a:lnTo>
                  <a:pt x="1224216" y="1333500"/>
                </a:lnTo>
                <a:lnTo>
                  <a:pt x="1246263" y="1320800"/>
                </a:lnTo>
                <a:lnTo>
                  <a:pt x="1268310" y="1308100"/>
                </a:lnTo>
                <a:lnTo>
                  <a:pt x="1309776" y="1282700"/>
                </a:lnTo>
                <a:lnTo>
                  <a:pt x="1348613" y="1244600"/>
                </a:lnTo>
                <a:lnTo>
                  <a:pt x="1384833" y="1219200"/>
                </a:lnTo>
                <a:lnTo>
                  <a:pt x="1418450" y="1181100"/>
                </a:lnTo>
                <a:lnTo>
                  <a:pt x="1449438" y="1143000"/>
                </a:lnTo>
                <a:lnTo>
                  <a:pt x="1477835" y="1104900"/>
                </a:lnTo>
                <a:lnTo>
                  <a:pt x="1503641" y="1066800"/>
                </a:lnTo>
                <a:lnTo>
                  <a:pt x="1526844" y="1016000"/>
                </a:lnTo>
                <a:lnTo>
                  <a:pt x="1547482" y="977900"/>
                </a:lnTo>
                <a:lnTo>
                  <a:pt x="1565211" y="927100"/>
                </a:lnTo>
                <a:lnTo>
                  <a:pt x="1579714" y="876300"/>
                </a:lnTo>
                <a:lnTo>
                  <a:pt x="1591170" y="825500"/>
                </a:lnTo>
                <a:lnTo>
                  <a:pt x="1599780" y="774700"/>
                </a:lnTo>
                <a:lnTo>
                  <a:pt x="1605749" y="723900"/>
                </a:lnTo>
                <a:lnTo>
                  <a:pt x="1609267" y="673100"/>
                </a:lnTo>
                <a:lnTo>
                  <a:pt x="1610525" y="622300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303492" y="3625331"/>
            <a:ext cx="7268209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4755" algn="l"/>
                <a:tab pos="3194685" algn="l"/>
                <a:tab pos="4495165" algn="l"/>
              </a:tabLst>
            </a:pPr>
            <a:r>
              <a:rPr dirty="0" sz="3950" spc="114" b="1">
                <a:solidFill>
                  <a:srgbClr val="9E8C3D"/>
                </a:solidFill>
                <a:latin typeface="Tahoma"/>
                <a:cs typeface="Tahoma"/>
              </a:rPr>
              <a:t>somado	</a:t>
            </a:r>
            <a:r>
              <a:rPr dirty="0" sz="3950" spc="5" b="1">
                <a:solidFill>
                  <a:srgbClr val="9E8C3D"/>
                </a:solidFill>
                <a:latin typeface="Tahoma"/>
                <a:cs typeface="Tahoma"/>
              </a:rPr>
              <a:t>à	</a:t>
            </a:r>
            <a:r>
              <a:rPr dirty="0" sz="3950" spc="25" b="1">
                <a:solidFill>
                  <a:srgbClr val="9E8C3D"/>
                </a:solidFill>
                <a:latin typeface="Tahoma"/>
                <a:cs typeface="Tahoma"/>
              </a:rPr>
              <a:t>sua	</a:t>
            </a:r>
            <a:r>
              <a:rPr dirty="0" sz="3950" spc="45" b="1">
                <a:solidFill>
                  <a:srgbClr val="9E8C3D"/>
                </a:solidFill>
                <a:latin typeface="Tahoma"/>
                <a:cs typeface="Tahoma"/>
              </a:rPr>
              <a:t>restituição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1388" y="3532596"/>
            <a:ext cx="6572884" cy="1416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  <a:tabLst>
                <a:tab pos="840740" algn="l"/>
                <a:tab pos="2480310" algn="l"/>
                <a:tab pos="5405755" algn="l"/>
              </a:tabLst>
            </a:pPr>
            <a:r>
              <a:rPr dirty="0" sz="3950" spc="405">
                <a:solidFill>
                  <a:srgbClr val="001D54"/>
                </a:solidFill>
                <a:latin typeface="Tahoma"/>
                <a:cs typeface="Tahoma"/>
              </a:rPr>
              <a:t>O	</a:t>
            </a:r>
            <a:r>
              <a:rPr dirty="0" sz="3950" spc="210">
                <a:solidFill>
                  <a:srgbClr val="001D54"/>
                </a:solidFill>
                <a:latin typeface="Tahoma"/>
                <a:cs typeface="Tahoma"/>
              </a:rPr>
              <a:t>valor	</a:t>
            </a:r>
            <a:r>
              <a:rPr dirty="0" sz="3950" spc="315">
                <a:solidFill>
                  <a:srgbClr val="001D54"/>
                </a:solidFill>
                <a:latin typeface="Tahoma"/>
                <a:cs typeface="Tahoma"/>
              </a:rPr>
              <a:t>destinado	</a:t>
            </a:r>
            <a:r>
              <a:rPr dirty="0" sz="3950" spc="175">
                <a:solidFill>
                  <a:srgbClr val="001D54"/>
                </a:solidFill>
                <a:latin typeface="Tahoma"/>
                <a:cs typeface="Tahoma"/>
              </a:rPr>
              <a:t>será </a:t>
            </a:r>
            <a:r>
              <a:rPr dirty="0" sz="3950" spc="-1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05">
                <a:solidFill>
                  <a:srgbClr val="001D54"/>
                </a:solidFill>
                <a:latin typeface="Tahoma"/>
                <a:cs typeface="Tahoma"/>
              </a:rPr>
              <a:t>atualizado</a:t>
            </a:r>
            <a:r>
              <a:rPr dirty="0" sz="3950" spc="-229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10">
                <a:solidFill>
                  <a:srgbClr val="001D54"/>
                </a:solidFill>
                <a:latin typeface="Tahoma"/>
                <a:cs typeface="Tahoma"/>
              </a:rPr>
              <a:t>pela</a:t>
            </a:r>
            <a:r>
              <a:rPr dirty="0" sz="3950" spc="-229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170">
                <a:solidFill>
                  <a:srgbClr val="001D54"/>
                </a:solidFill>
                <a:latin typeface="Tahoma"/>
                <a:cs typeface="Tahoma"/>
              </a:rPr>
              <a:t>Taxa</a:t>
            </a:r>
            <a:r>
              <a:rPr dirty="0" sz="3950" spc="-229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135">
                <a:solidFill>
                  <a:srgbClr val="001D54"/>
                </a:solidFill>
                <a:latin typeface="Tahoma"/>
                <a:cs typeface="Tahoma"/>
              </a:rPr>
              <a:t>Selic;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510915" marR="5080" indent="-3475354">
              <a:lnSpc>
                <a:spcPct val="116599"/>
              </a:lnSpc>
              <a:spcBef>
                <a:spcPts val="90"/>
              </a:spcBef>
            </a:pPr>
            <a:r>
              <a:rPr dirty="0" spc="140"/>
              <a:t>Você</a:t>
            </a:r>
            <a:r>
              <a:rPr dirty="0" spc="-270"/>
              <a:t> </a:t>
            </a:r>
            <a:r>
              <a:rPr dirty="0" spc="90">
                <a:solidFill>
                  <a:srgbClr val="9E8C3D"/>
                </a:solidFill>
              </a:rPr>
              <a:t>não</a:t>
            </a:r>
            <a:r>
              <a:rPr dirty="0" spc="-270">
                <a:solidFill>
                  <a:srgbClr val="9E8C3D"/>
                </a:solidFill>
              </a:rPr>
              <a:t> </a:t>
            </a:r>
            <a:r>
              <a:rPr dirty="0" spc="60"/>
              <a:t>pagará</a:t>
            </a:r>
            <a:r>
              <a:rPr dirty="0" spc="-270"/>
              <a:t> </a:t>
            </a:r>
            <a:r>
              <a:rPr dirty="0" spc="110"/>
              <a:t>mais</a:t>
            </a:r>
            <a:r>
              <a:rPr dirty="0" spc="-270"/>
              <a:t> </a:t>
            </a:r>
            <a:r>
              <a:rPr dirty="0" spc="70"/>
              <a:t>impostos,</a:t>
            </a:r>
            <a:r>
              <a:rPr dirty="0" spc="-270"/>
              <a:t> </a:t>
            </a:r>
            <a:r>
              <a:rPr dirty="0" spc="195">
                <a:solidFill>
                  <a:srgbClr val="9E8C3D"/>
                </a:solidFill>
              </a:rPr>
              <a:t>nem</a:t>
            </a:r>
            <a:r>
              <a:rPr dirty="0" spc="-270">
                <a:solidFill>
                  <a:srgbClr val="9E8C3D"/>
                </a:solidFill>
              </a:rPr>
              <a:t> </a:t>
            </a:r>
            <a:r>
              <a:rPr dirty="0" spc="30"/>
              <a:t>terá</a:t>
            </a:r>
            <a:r>
              <a:rPr dirty="0" spc="-270"/>
              <a:t> </a:t>
            </a:r>
            <a:r>
              <a:rPr dirty="0" spc="40"/>
              <a:t>sua </a:t>
            </a:r>
            <a:r>
              <a:rPr dirty="0" spc="-1290"/>
              <a:t> </a:t>
            </a:r>
            <a:r>
              <a:rPr dirty="0" spc="60"/>
              <a:t>restituição</a:t>
            </a:r>
            <a:r>
              <a:rPr dirty="0" spc="-275"/>
              <a:t> </a:t>
            </a:r>
            <a:r>
              <a:rPr dirty="0" spc="145"/>
              <a:t>diminuída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54289" y="6022374"/>
            <a:ext cx="14103985" cy="1416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  <a:tabLst>
                <a:tab pos="710565" algn="l"/>
                <a:tab pos="2219960" algn="l"/>
                <a:tab pos="5015230" algn="l"/>
                <a:tab pos="6330315" algn="l"/>
                <a:tab pos="8606790" algn="l"/>
                <a:tab pos="9554845" algn="l"/>
                <a:tab pos="10811510" algn="l"/>
                <a:tab pos="12259310" algn="l"/>
              </a:tabLst>
            </a:pPr>
            <a:r>
              <a:rPr dirty="0" sz="3950" spc="405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950" spc="405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950" spc="100">
                <a:solidFill>
                  <a:srgbClr val="001D54"/>
                </a:solidFill>
                <a:latin typeface="Tahoma"/>
                <a:cs typeface="Tahoma"/>
              </a:rPr>
              <a:t>v</a:t>
            </a:r>
            <a:r>
              <a:rPr dirty="0" sz="3950" spc="23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950" spc="260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3950" spc="32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950" spc="13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9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950" spc="5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950" spc="24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950" spc="95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3950" spc="28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3950" spc="220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950" spc="409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3950" spc="23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950" spc="5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950" spc="325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9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950" spc="95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3950" spc="24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950" spc="13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950" spc="240">
                <a:solidFill>
                  <a:srgbClr val="001D54"/>
                </a:solidFill>
                <a:latin typeface="Tahoma"/>
                <a:cs typeface="Tahoma"/>
              </a:rPr>
              <a:t>á</a:t>
            </a:r>
            <a:r>
              <a:rPr dirty="0" sz="39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95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950" spc="204" b="1">
                <a:solidFill>
                  <a:srgbClr val="9E8C3D"/>
                </a:solidFill>
                <a:latin typeface="Tahoma"/>
                <a:cs typeface="Tahoma"/>
              </a:rPr>
              <a:t>b</a:t>
            </a:r>
            <a:r>
              <a:rPr dirty="0" sz="395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950" spc="7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950" spc="35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950" spc="22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950" spc="8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95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950" spc="5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950" spc="325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9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950" spc="505">
                <a:solidFill>
                  <a:srgbClr val="001D54"/>
                </a:solidFill>
                <a:latin typeface="Tahoma"/>
                <a:cs typeface="Tahoma"/>
              </a:rPr>
              <a:t>q</a:t>
            </a:r>
            <a:r>
              <a:rPr dirty="0" sz="3950" spc="370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3950" spc="24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9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950" spc="100">
                <a:solidFill>
                  <a:srgbClr val="001D54"/>
                </a:solidFill>
                <a:latin typeface="Tahoma"/>
                <a:cs typeface="Tahoma"/>
              </a:rPr>
              <a:t>v</a:t>
            </a:r>
            <a:r>
              <a:rPr dirty="0" sz="3950" spc="32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950" spc="400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3950" spc="245">
                <a:solidFill>
                  <a:srgbClr val="001D54"/>
                </a:solidFill>
                <a:latin typeface="Tahoma"/>
                <a:cs typeface="Tahoma"/>
              </a:rPr>
              <a:t>ê</a:t>
            </a:r>
            <a:r>
              <a:rPr dirty="0" sz="39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950" spc="5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950" spc="24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950" spc="100">
                <a:solidFill>
                  <a:srgbClr val="001D54"/>
                </a:solidFill>
                <a:latin typeface="Tahoma"/>
                <a:cs typeface="Tahoma"/>
              </a:rPr>
              <a:t>v</a:t>
            </a:r>
            <a:r>
              <a:rPr dirty="0" sz="3950" spc="24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950" spc="13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950" spc="220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950" spc="175">
                <a:solidFill>
                  <a:srgbClr val="001D54"/>
                </a:solidFill>
                <a:latin typeface="Tahoma"/>
                <a:cs typeface="Tahoma"/>
              </a:rPr>
              <a:t>a  </a:t>
            </a:r>
            <a:r>
              <a:rPr dirty="0" sz="3950" spc="290">
                <a:solidFill>
                  <a:srgbClr val="001D54"/>
                </a:solidFill>
                <a:latin typeface="Tahoma"/>
                <a:cs typeface="Tahoma"/>
              </a:rPr>
              <a:t>pagar</a:t>
            </a:r>
            <a:r>
              <a:rPr dirty="0" sz="39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75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3950" spc="-21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250">
                <a:solidFill>
                  <a:srgbClr val="001D54"/>
                </a:solidFill>
                <a:latin typeface="Tahoma"/>
                <a:cs typeface="Tahoma"/>
              </a:rPr>
              <a:t>imposto;</a:t>
            </a:r>
            <a:endParaRPr sz="3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3986" y="2598797"/>
            <a:ext cx="2867025" cy="1917700"/>
          </a:xfrm>
          <a:custGeom>
            <a:avLst/>
            <a:gdLst/>
            <a:ahLst/>
            <a:cxnLst/>
            <a:rect l="l" t="t" r="r" b="b"/>
            <a:pathLst>
              <a:path w="2867025" h="1917700">
                <a:moveTo>
                  <a:pt x="2610024" y="12699"/>
                </a:moveTo>
                <a:lnTo>
                  <a:pt x="256453" y="12699"/>
                </a:lnTo>
                <a:lnTo>
                  <a:pt x="264748" y="0"/>
                </a:lnTo>
                <a:lnTo>
                  <a:pt x="2601728" y="0"/>
                </a:lnTo>
                <a:lnTo>
                  <a:pt x="2610024" y="12699"/>
                </a:lnTo>
                <a:close/>
              </a:path>
              <a:path w="2867025" h="1917700">
                <a:moveTo>
                  <a:pt x="2650576" y="25399"/>
                </a:moveTo>
                <a:lnTo>
                  <a:pt x="215905" y="25399"/>
                </a:lnTo>
                <a:lnTo>
                  <a:pt x="223874" y="12699"/>
                </a:lnTo>
                <a:lnTo>
                  <a:pt x="2642606" y="12699"/>
                </a:lnTo>
                <a:lnTo>
                  <a:pt x="2650576" y="25399"/>
                </a:lnTo>
                <a:close/>
              </a:path>
              <a:path w="2867025" h="1917700">
                <a:moveTo>
                  <a:pt x="311310" y="38099"/>
                </a:moveTo>
                <a:lnTo>
                  <a:pt x="184889" y="38099"/>
                </a:lnTo>
                <a:lnTo>
                  <a:pt x="192508" y="25399"/>
                </a:lnTo>
                <a:lnTo>
                  <a:pt x="318964" y="25399"/>
                </a:lnTo>
                <a:lnTo>
                  <a:pt x="311310" y="38099"/>
                </a:lnTo>
                <a:close/>
              </a:path>
              <a:path w="2867025" h="1917700">
                <a:moveTo>
                  <a:pt x="2681595" y="38099"/>
                </a:moveTo>
                <a:lnTo>
                  <a:pt x="2555163" y="38099"/>
                </a:lnTo>
                <a:lnTo>
                  <a:pt x="2547509" y="25399"/>
                </a:lnTo>
                <a:lnTo>
                  <a:pt x="2673975" y="25399"/>
                </a:lnTo>
                <a:lnTo>
                  <a:pt x="2681595" y="38099"/>
                </a:lnTo>
                <a:close/>
              </a:path>
              <a:path w="2867025" h="1917700">
                <a:moveTo>
                  <a:pt x="251320" y="50799"/>
                </a:moveTo>
                <a:lnTo>
                  <a:pt x="162654" y="50799"/>
                </a:lnTo>
                <a:lnTo>
                  <a:pt x="169958" y="38099"/>
                </a:lnTo>
                <a:lnTo>
                  <a:pt x="258660" y="38099"/>
                </a:lnTo>
                <a:lnTo>
                  <a:pt x="251320" y="50799"/>
                </a:lnTo>
                <a:close/>
              </a:path>
              <a:path w="2867025" h="1917700">
                <a:moveTo>
                  <a:pt x="2703832" y="50799"/>
                </a:moveTo>
                <a:lnTo>
                  <a:pt x="2615159" y="50799"/>
                </a:lnTo>
                <a:lnTo>
                  <a:pt x="2607818" y="38099"/>
                </a:lnTo>
                <a:lnTo>
                  <a:pt x="2696528" y="38099"/>
                </a:lnTo>
                <a:lnTo>
                  <a:pt x="2703832" y="50799"/>
                </a:lnTo>
                <a:close/>
              </a:path>
              <a:path w="2867025" h="1917700">
                <a:moveTo>
                  <a:pt x="215609" y="63499"/>
                </a:moveTo>
                <a:lnTo>
                  <a:pt x="148381" y="63499"/>
                </a:lnTo>
                <a:lnTo>
                  <a:pt x="155460" y="50799"/>
                </a:lnTo>
                <a:lnTo>
                  <a:pt x="222605" y="50799"/>
                </a:lnTo>
                <a:lnTo>
                  <a:pt x="215609" y="63499"/>
                </a:lnTo>
                <a:close/>
              </a:path>
              <a:path w="2867025" h="1917700">
                <a:moveTo>
                  <a:pt x="2718107" y="63499"/>
                </a:moveTo>
                <a:lnTo>
                  <a:pt x="2650874" y="63499"/>
                </a:lnTo>
                <a:lnTo>
                  <a:pt x="2643877" y="50799"/>
                </a:lnTo>
                <a:lnTo>
                  <a:pt x="2711028" y="50799"/>
                </a:lnTo>
                <a:lnTo>
                  <a:pt x="2718107" y="63499"/>
                </a:lnTo>
                <a:close/>
              </a:path>
              <a:path w="2867025" h="1917700">
                <a:moveTo>
                  <a:pt x="195114" y="76199"/>
                </a:moveTo>
                <a:lnTo>
                  <a:pt x="127899" y="76199"/>
                </a:lnTo>
                <a:lnTo>
                  <a:pt x="134601" y="63499"/>
                </a:lnTo>
                <a:lnTo>
                  <a:pt x="201860" y="63499"/>
                </a:lnTo>
                <a:lnTo>
                  <a:pt x="195114" y="76199"/>
                </a:lnTo>
                <a:close/>
              </a:path>
              <a:path w="2867025" h="1917700">
                <a:moveTo>
                  <a:pt x="2738591" y="76199"/>
                </a:moveTo>
                <a:lnTo>
                  <a:pt x="2671371" y="76199"/>
                </a:lnTo>
                <a:lnTo>
                  <a:pt x="2664625" y="63499"/>
                </a:lnTo>
                <a:lnTo>
                  <a:pt x="2731888" y="63499"/>
                </a:lnTo>
                <a:lnTo>
                  <a:pt x="2738591" y="76199"/>
                </a:lnTo>
                <a:close/>
              </a:path>
              <a:path w="2867025" h="1917700">
                <a:moveTo>
                  <a:pt x="175460" y="88899"/>
                </a:moveTo>
                <a:lnTo>
                  <a:pt x="114903" y="88899"/>
                </a:lnTo>
                <a:lnTo>
                  <a:pt x="121331" y="76199"/>
                </a:lnTo>
                <a:lnTo>
                  <a:pt x="181914" y="76199"/>
                </a:lnTo>
                <a:lnTo>
                  <a:pt x="175460" y="88899"/>
                </a:lnTo>
                <a:close/>
              </a:path>
              <a:path w="2867025" h="1917700">
                <a:moveTo>
                  <a:pt x="2751588" y="88899"/>
                </a:moveTo>
                <a:lnTo>
                  <a:pt x="2691027" y="88899"/>
                </a:lnTo>
                <a:lnTo>
                  <a:pt x="2684572" y="76199"/>
                </a:lnTo>
                <a:lnTo>
                  <a:pt x="2745160" y="76199"/>
                </a:lnTo>
                <a:lnTo>
                  <a:pt x="2751588" y="88899"/>
                </a:lnTo>
                <a:close/>
              </a:path>
              <a:path w="2867025" h="1917700">
                <a:moveTo>
                  <a:pt x="156750" y="101599"/>
                </a:moveTo>
                <a:lnTo>
                  <a:pt x="102472" y="101599"/>
                </a:lnTo>
                <a:lnTo>
                  <a:pt x="108617" y="88899"/>
                </a:lnTo>
                <a:lnTo>
                  <a:pt x="162874" y="88899"/>
                </a:lnTo>
                <a:lnTo>
                  <a:pt x="156750" y="101599"/>
                </a:lnTo>
                <a:close/>
              </a:path>
              <a:path w="2867025" h="1917700">
                <a:moveTo>
                  <a:pt x="2764021" y="101599"/>
                </a:moveTo>
                <a:lnTo>
                  <a:pt x="2709740" y="101599"/>
                </a:lnTo>
                <a:lnTo>
                  <a:pt x="2703615" y="88899"/>
                </a:lnTo>
                <a:lnTo>
                  <a:pt x="2757875" y="88899"/>
                </a:lnTo>
                <a:lnTo>
                  <a:pt x="2764021" y="101599"/>
                </a:lnTo>
                <a:close/>
              </a:path>
              <a:path w="2867025" h="1917700">
                <a:moveTo>
                  <a:pt x="139080" y="114299"/>
                </a:moveTo>
                <a:lnTo>
                  <a:pt x="90636" y="114299"/>
                </a:lnTo>
                <a:lnTo>
                  <a:pt x="96476" y="101599"/>
                </a:lnTo>
                <a:lnTo>
                  <a:pt x="144845" y="101599"/>
                </a:lnTo>
                <a:lnTo>
                  <a:pt x="139080" y="114299"/>
                </a:lnTo>
                <a:close/>
              </a:path>
              <a:path w="2867025" h="1917700">
                <a:moveTo>
                  <a:pt x="2775858" y="114299"/>
                </a:moveTo>
                <a:lnTo>
                  <a:pt x="2727412" y="114299"/>
                </a:lnTo>
                <a:lnTo>
                  <a:pt x="2721646" y="101599"/>
                </a:lnTo>
                <a:lnTo>
                  <a:pt x="2770017" y="101599"/>
                </a:lnTo>
                <a:lnTo>
                  <a:pt x="2775858" y="114299"/>
                </a:lnTo>
                <a:close/>
              </a:path>
              <a:path w="2867025" h="1917700">
                <a:moveTo>
                  <a:pt x="127929" y="126999"/>
                </a:moveTo>
                <a:lnTo>
                  <a:pt x="79424" y="126999"/>
                </a:lnTo>
                <a:lnTo>
                  <a:pt x="84952" y="114299"/>
                </a:lnTo>
                <a:lnTo>
                  <a:pt x="133441" y="114299"/>
                </a:lnTo>
                <a:lnTo>
                  <a:pt x="127929" y="126999"/>
                </a:lnTo>
                <a:close/>
              </a:path>
              <a:path w="2867025" h="1917700">
                <a:moveTo>
                  <a:pt x="2787072" y="126999"/>
                </a:moveTo>
                <a:lnTo>
                  <a:pt x="2738564" y="126999"/>
                </a:lnTo>
                <a:lnTo>
                  <a:pt x="2733052" y="114299"/>
                </a:lnTo>
                <a:lnTo>
                  <a:pt x="2781543" y="114299"/>
                </a:lnTo>
                <a:lnTo>
                  <a:pt x="2787072" y="126999"/>
                </a:lnTo>
                <a:close/>
              </a:path>
              <a:path w="2867025" h="1917700">
                <a:moveTo>
                  <a:pt x="112213" y="139699"/>
                </a:moveTo>
                <a:lnTo>
                  <a:pt x="68861" y="139699"/>
                </a:lnTo>
                <a:lnTo>
                  <a:pt x="74058" y="126999"/>
                </a:lnTo>
                <a:lnTo>
                  <a:pt x="117312" y="126999"/>
                </a:lnTo>
                <a:lnTo>
                  <a:pt x="112213" y="139699"/>
                </a:lnTo>
                <a:close/>
              </a:path>
              <a:path w="2867025" h="1917700">
                <a:moveTo>
                  <a:pt x="2797637" y="139699"/>
                </a:moveTo>
                <a:lnTo>
                  <a:pt x="2754282" y="139699"/>
                </a:lnTo>
                <a:lnTo>
                  <a:pt x="2749183" y="126999"/>
                </a:lnTo>
                <a:lnTo>
                  <a:pt x="2792439" y="126999"/>
                </a:lnTo>
                <a:lnTo>
                  <a:pt x="2797637" y="139699"/>
                </a:lnTo>
                <a:close/>
              </a:path>
              <a:path w="2867025" h="1917700">
                <a:moveTo>
                  <a:pt x="102441" y="152399"/>
                </a:moveTo>
                <a:lnTo>
                  <a:pt x="58974" y="152399"/>
                </a:lnTo>
                <a:lnTo>
                  <a:pt x="63833" y="139699"/>
                </a:lnTo>
                <a:lnTo>
                  <a:pt x="107254" y="139699"/>
                </a:lnTo>
                <a:lnTo>
                  <a:pt x="102441" y="152399"/>
                </a:lnTo>
                <a:close/>
              </a:path>
              <a:path w="2867025" h="1917700">
                <a:moveTo>
                  <a:pt x="2807525" y="152399"/>
                </a:moveTo>
                <a:lnTo>
                  <a:pt x="2764056" y="152399"/>
                </a:lnTo>
                <a:lnTo>
                  <a:pt x="2759242" y="139699"/>
                </a:lnTo>
                <a:lnTo>
                  <a:pt x="2802665" y="139699"/>
                </a:lnTo>
                <a:lnTo>
                  <a:pt x="2807525" y="152399"/>
                </a:lnTo>
                <a:close/>
              </a:path>
              <a:path w="2867025" h="1917700">
                <a:moveTo>
                  <a:pt x="93269" y="165099"/>
                </a:moveTo>
                <a:lnTo>
                  <a:pt x="49785" y="165099"/>
                </a:lnTo>
                <a:lnTo>
                  <a:pt x="54289" y="152399"/>
                </a:lnTo>
                <a:lnTo>
                  <a:pt x="97779" y="152399"/>
                </a:lnTo>
                <a:lnTo>
                  <a:pt x="93269" y="165099"/>
                </a:lnTo>
                <a:close/>
              </a:path>
              <a:path w="2867025" h="1917700">
                <a:moveTo>
                  <a:pt x="2816714" y="165099"/>
                </a:moveTo>
                <a:lnTo>
                  <a:pt x="2773229" y="165099"/>
                </a:lnTo>
                <a:lnTo>
                  <a:pt x="2768719" y="152399"/>
                </a:lnTo>
                <a:lnTo>
                  <a:pt x="2812210" y="152399"/>
                </a:lnTo>
                <a:lnTo>
                  <a:pt x="2816714" y="165099"/>
                </a:lnTo>
                <a:close/>
              </a:path>
              <a:path w="2867025" h="1917700">
                <a:moveTo>
                  <a:pt x="76790" y="190499"/>
                </a:moveTo>
                <a:lnTo>
                  <a:pt x="37361" y="190499"/>
                </a:lnTo>
                <a:lnTo>
                  <a:pt x="41319" y="177799"/>
                </a:lnTo>
                <a:lnTo>
                  <a:pt x="45462" y="165099"/>
                </a:lnTo>
                <a:lnTo>
                  <a:pt x="88910" y="165099"/>
                </a:lnTo>
                <a:lnTo>
                  <a:pt x="84708" y="177799"/>
                </a:lnTo>
                <a:lnTo>
                  <a:pt x="80668" y="177799"/>
                </a:lnTo>
                <a:lnTo>
                  <a:pt x="76790" y="190499"/>
                </a:lnTo>
                <a:close/>
              </a:path>
              <a:path w="2867025" h="1917700">
                <a:moveTo>
                  <a:pt x="2829140" y="190499"/>
                </a:moveTo>
                <a:lnTo>
                  <a:pt x="2789710" y="190499"/>
                </a:lnTo>
                <a:lnTo>
                  <a:pt x="2785831" y="177799"/>
                </a:lnTo>
                <a:lnTo>
                  <a:pt x="2781791" y="177799"/>
                </a:lnTo>
                <a:lnTo>
                  <a:pt x="2777589" y="165099"/>
                </a:lnTo>
                <a:lnTo>
                  <a:pt x="2821038" y="165099"/>
                </a:lnTo>
                <a:lnTo>
                  <a:pt x="2825182" y="177799"/>
                </a:lnTo>
                <a:lnTo>
                  <a:pt x="2829140" y="190499"/>
                </a:lnTo>
                <a:close/>
              </a:path>
              <a:path w="2867025" h="1917700">
                <a:moveTo>
                  <a:pt x="59898" y="228599"/>
                </a:moveTo>
                <a:lnTo>
                  <a:pt x="20441" y="228599"/>
                </a:lnTo>
                <a:lnTo>
                  <a:pt x="23436" y="215899"/>
                </a:lnTo>
                <a:lnTo>
                  <a:pt x="26629" y="215899"/>
                </a:lnTo>
                <a:lnTo>
                  <a:pt x="30016" y="203199"/>
                </a:lnTo>
                <a:lnTo>
                  <a:pt x="33594" y="190499"/>
                </a:lnTo>
                <a:lnTo>
                  <a:pt x="73074" y="190499"/>
                </a:lnTo>
                <a:lnTo>
                  <a:pt x="69524" y="203199"/>
                </a:lnTo>
                <a:lnTo>
                  <a:pt x="66145" y="203199"/>
                </a:lnTo>
                <a:lnTo>
                  <a:pt x="62936" y="215899"/>
                </a:lnTo>
                <a:lnTo>
                  <a:pt x="59898" y="228599"/>
                </a:lnTo>
                <a:close/>
              </a:path>
              <a:path w="2867025" h="1917700">
                <a:moveTo>
                  <a:pt x="2846062" y="228599"/>
                </a:moveTo>
                <a:lnTo>
                  <a:pt x="2806604" y="228599"/>
                </a:lnTo>
                <a:lnTo>
                  <a:pt x="2803566" y="215899"/>
                </a:lnTo>
                <a:lnTo>
                  <a:pt x="2800357" y="203199"/>
                </a:lnTo>
                <a:lnTo>
                  <a:pt x="2796977" y="203199"/>
                </a:lnTo>
                <a:lnTo>
                  <a:pt x="2793426" y="190499"/>
                </a:lnTo>
                <a:lnTo>
                  <a:pt x="2832908" y="190499"/>
                </a:lnTo>
                <a:lnTo>
                  <a:pt x="2836486" y="203199"/>
                </a:lnTo>
                <a:lnTo>
                  <a:pt x="2839874" y="215899"/>
                </a:lnTo>
                <a:lnTo>
                  <a:pt x="2843067" y="215899"/>
                </a:lnTo>
                <a:lnTo>
                  <a:pt x="2846062" y="228599"/>
                </a:lnTo>
                <a:close/>
              </a:path>
              <a:path w="2867025" h="1917700">
                <a:moveTo>
                  <a:pt x="49508" y="253999"/>
                </a:moveTo>
                <a:lnTo>
                  <a:pt x="12647" y="253999"/>
                </a:lnTo>
                <a:lnTo>
                  <a:pt x="15045" y="241299"/>
                </a:lnTo>
                <a:lnTo>
                  <a:pt x="17644" y="228599"/>
                </a:lnTo>
                <a:lnTo>
                  <a:pt x="57034" y="228599"/>
                </a:lnTo>
                <a:lnTo>
                  <a:pt x="54348" y="241299"/>
                </a:lnTo>
                <a:lnTo>
                  <a:pt x="51839" y="241299"/>
                </a:lnTo>
                <a:lnTo>
                  <a:pt x="49508" y="253999"/>
                </a:lnTo>
                <a:close/>
              </a:path>
              <a:path w="2867025" h="1917700">
                <a:moveTo>
                  <a:pt x="2853857" y="253999"/>
                </a:moveTo>
                <a:lnTo>
                  <a:pt x="2816996" y="253999"/>
                </a:lnTo>
                <a:lnTo>
                  <a:pt x="2814665" y="241299"/>
                </a:lnTo>
                <a:lnTo>
                  <a:pt x="2812156" y="241299"/>
                </a:lnTo>
                <a:lnTo>
                  <a:pt x="2809469" y="228599"/>
                </a:lnTo>
                <a:lnTo>
                  <a:pt x="2848860" y="228599"/>
                </a:lnTo>
                <a:lnTo>
                  <a:pt x="2851459" y="241299"/>
                </a:lnTo>
                <a:lnTo>
                  <a:pt x="2853857" y="253999"/>
                </a:lnTo>
                <a:close/>
              </a:path>
              <a:path w="2867025" h="1917700">
                <a:moveTo>
                  <a:pt x="43606" y="279399"/>
                </a:moveTo>
                <a:lnTo>
                  <a:pt x="6678" y="279399"/>
                </a:lnTo>
                <a:lnTo>
                  <a:pt x="8464" y="266699"/>
                </a:lnTo>
                <a:lnTo>
                  <a:pt x="10453" y="253999"/>
                </a:lnTo>
                <a:lnTo>
                  <a:pt x="47358" y="253999"/>
                </a:lnTo>
                <a:lnTo>
                  <a:pt x="45390" y="266699"/>
                </a:lnTo>
                <a:lnTo>
                  <a:pt x="43606" y="279399"/>
                </a:lnTo>
                <a:close/>
              </a:path>
              <a:path w="2867025" h="1917700">
                <a:moveTo>
                  <a:pt x="2859827" y="279399"/>
                </a:moveTo>
                <a:lnTo>
                  <a:pt x="2822899" y="279399"/>
                </a:lnTo>
                <a:lnTo>
                  <a:pt x="2821114" y="266699"/>
                </a:lnTo>
                <a:lnTo>
                  <a:pt x="2819147" y="253999"/>
                </a:lnTo>
                <a:lnTo>
                  <a:pt x="2856051" y="253999"/>
                </a:lnTo>
                <a:lnTo>
                  <a:pt x="2858041" y="266699"/>
                </a:lnTo>
                <a:lnTo>
                  <a:pt x="2859827" y="279399"/>
                </a:lnTo>
                <a:close/>
              </a:path>
              <a:path w="2867025" h="1917700">
                <a:moveTo>
                  <a:pt x="36310" y="330199"/>
                </a:moveTo>
                <a:lnTo>
                  <a:pt x="326" y="330199"/>
                </a:lnTo>
                <a:lnTo>
                  <a:pt x="862" y="317499"/>
                </a:lnTo>
                <a:lnTo>
                  <a:pt x="1608" y="304799"/>
                </a:lnTo>
                <a:lnTo>
                  <a:pt x="2564" y="304799"/>
                </a:lnTo>
                <a:lnTo>
                  <a:pt x="3727" y="292099"/>
                </a:lnTo>
                <a:lnTo>
                  <a:pt x="5098" y="279399"/>
                </a:lnTo>
                <a:lnTo>
                  <a:pt x="42005" y="279399"/>
                </a:lnTo>
                <a:lnTo>
                  <a:pt x="40588" y="292099"/>
                </a:lnTo>
                <a:lnTo>
                  <a:pt x="39359" y="292099"/>
                </a:lnTo>
                <a:lnTo>
                  <a:pt x="38316" y="304799"/>
                </a:lnTo>
                <a:lnTo>
                  <a:pt x="37459" y="317499"/>
                </a:lnTo>
                <a:lnTo>
                  <a:pt x="36791" y="317499"/>
                </a:lnTo>
                <a:lnTo>
                  <a:pt x="36310" y="330199"/>
                </a:lnTo>
                <a:close/>
              </a:path>
              <a:path w="2867025" h="1917700">
                <a:moveTo>
                  <a:pt x="2866180" y="330199"/>
                </a:moveTo>
                <a:lnTo>
                  <a:pt x="2830195" y="330199"/>
                </a:lnTo>
                <a:lnTo>
                  <a:pt x="2829715" y="317499"/>
                </a:lnTo>
                <a:lnTo>
                  <a:pt x="2829046" y="317499"/>
                </a:lnTo>
                <a:lnTo>
                  <a:pt x="2828190" y="304799"/>
                </a:lnTo>
                <a:lnTo>
                  <a:pt x="2827147" y="292099"/>
                </a:lnTo>
                <a:lnTo>
                  <a:pt x="2825917" y="292099"/>
                </a:lnTo>
                <a:lnTo>
                  <a:pt x="2824500" y="279399"/>
                </a:lnTo>
                <a:lnTo>
                  <a:pt x="2861407" y="279399"/>
                </a:lnTo>
                <a:lnTo>
                  <a:pt x="2862779" y="292099"/>
                </a:lnTo>
                <a:lnTo>
                  <a:pt x="2863942" y="304799"/>
                </a:lnTo>
                <a:lnTo>
                  <a:pt x="2864897" y="304799"/>
                </a:lnTo>
                <a:lnTo>
                  <a:pt x="2865644" y="317499"/>
                </a:lnTo>
                <a:lnTo>
                  <a:pt x="2866180" y="330199"/>
                </a:lnTo>
                <a:close/>
              </a:path>
              <a:path w="2867025" h="1917700">
                <a:moveTo>
                  <a:pt x="36310" y="1587499"/>
                </a:moveTo>
                <a:lnTo>
                  <a:pt x="324" y="1587499"/>
                </a:lnTo>
                <a:lnTo>
                  <a:pt x="0" y="1574799"/>
                </a:lnTo>
                <a:lnTo>
                  <a:pt x="0" y="330199"/>
                </a:lnTo>
                <a:lnTo>
                  <a:pt x="36019" y="330199"/>
                </a:lnTo>
                <a:lnTo>
                  <a:pt x="36019" y="1574799"/>
                </a:lnTo>
                <a:lnTo>
                  <a:pt x="36310" y="1587499"/>
                </a:lnTo>
                <a:close/>
              </a:path>
              <a:path w="2867025" h="1917700">
                <a:moveTo>
                  <a:pt x="2866181" y="1587499"/>
                </a:moveTo>
                <a:lnTo>
                  <a:pt x="2830195" y="1587499"/>
                </a:lnTo>
                <a:lnTo>
                  <a:pt x="2830487" y="1574799"/>
                </a:lnTo>
                <a:lnTo>
                  <a:pt x="2830487" y="330199"/>
                </a:lnTo>
                <a:lnTo>
                  <a:pt x="2866506" y="330199"/>
                </a:lnTo>
                <a:lnTo>
                  <a:pt x="2866506" y="1574799"/>
                </a:lnTo>
                <a:lnTo>
                  <a:pt x="2866181" y="1587499"/>
                </a:lnTo>
                <a:close/>
              </a:path>
              <a:path w="2867025" h="1917700">
                <a:moveTo>
                  <a:pt x="43606" y="1638299"/>
                </a:moveTo>
                <a:lnTo>
                  <a:pt x="6672" y="1638299"/>
                </a:lnTo>
                <a:lnTo>
                  <a:pt x="5093" y="1625599"/>
                </a:lnTo>
                <a:lnTo>
                  <a:pt x="3722" y="1612899"/>
                </a:lnTo>
                <a:lnTo>
                  <a:pt x="2560" y="1612899"/>
                </a:lnTo>
                <a:lnTo>
                  <a:pt x="1605" y="1600199"/>
                </a:lnTo>
                <a:lnTo>
                  <a:pt x="860" y="1587499"/>
                </a:lnTo>
                <a:lnTo>
                  <a:pt x="36791" y="1587499"/>
                </a:lnTo>
                <a:lnTo>
                  <a:pt x="37459" y="1600199"/>
                </a:lnTo>
                <a:lnTo>
                  <a:pt x="38316" y="1600199"/>
                </a:lnTo>
                <a:lnTo>
                  <a:pt x="39359" y="1612899"/>
                </a:lnTo>
                <a:lnTo>
                  <a:pt x="40588" y="1625599"/>
                </a:lnTo>
                <a:lnTo>
                  <a:pt x="42005" y="1625599"/>
                </a:lnTo>
                <a:lnTo>
                  <a:pt x="43606" y="1638299"/>
                </a:lnTo>
                <a:close/>
              </a:path>
              <a:path w="2867025" h="1917700">
                <a:moveTo>
                  <a:pt x="2859834" y="1638299"/>
                </a:moveTo>
                <a:lnTo>
                  <a:pt x="2822899" y="1638299"/>
                </a:lnTo>
                <a:lnTo>
                  <a:pt x="2824500" y="1625599"/>
                </a:lnTo>
                <a:lnTo>
                  <a:pt x="2825917" y="1625599"/>
                </a:lnTo>
                <a:lnTo>
                  <a:pt x="2827147" y="1612899"/>
                </a:lnTo>
                <a:lnTo>
                  <a:pt x="2828190" y="1600199"/>
                </a:lnTo>
                <a:lnTo>
                  <a:pt x="2829046" y="1600199"/>
                </a:lnTo>
                <a:lnTo>
                  <a:pt x="2829715" y="1587499"/>
                </a:lnTo>
                <a:lnTo>
                  <a:pt x="2865646" y="1587499"/>
                </a:lnTo>
                <a:lnTo>
                  <a:pt x="2864901" y="1600199"/>
                </a:lnTo>
                <a:lnTo>
                  <a:pt x="2863946" y="1612899"/>
                </a:lnTo>
                <a:lnTo>
                  <a:pt x="2862783" y="1612899"/>
                </a:lnTo>
                <a:lnTo>
                  <a:pt x="2861413" y="1625599"/>
                </a:lnTo>
                <a:lnTo>
                  <a:pt x="2859834" y="1638299"/>
                </a:lnTo>
                <a:close/>
              </a:path>
              <a:path w="2867025" h="1917700">
                <a:moveTo>
                  <a:pt x="49508" y="1663699"/>
                </a:moveTo>
                <a:lnTo>
                  <a:pt x="12639" y="1663699"/>
                </a:lnTo>
                <a:lnTo>
                  <a:pt x="10446" y="1650999"/>
                </a:lnTo>
                <a:lnTo>
                  <a:pt x="8457" y="1638299"/>
                </a:lnTo>
                <a:lnTo>
                  <a:pt x="45390" y="1638299"/>
                </a:lnTo>
                <a:lnTo>
                  <a:pt x="47358" y="1650999"/>
                </a:lnTo>
                <a:lnTo>
                  <a:pt x="49508" y="1663699"/>
                </a:lnTo>
                <a:close/>
              </a:path>
              <a:path w="2867025" h="1917700">
                <a:moveTo>
                  <a:pt x="2853865" y="1663699"/>
                </a:moveTo>
                <a:lnTo>
                  <a:pt x="2816996" y="1663699"/>
                </a:lnTo>
                <a:lnTo>
                  <a:pt x="2819147" y="1650999"/>
                </a:lnTo>
                <a:lnTo>
                  <a:pt x="2821114" y="1638299"/>
                </a:lnTo>
                <a:lnTo>
                  <a:pt x="2858048" y="1638299"/>
                </a:lnTo>
                <a:lnTo>
                  <a:pt x="2856058" y="1650999"/>
                </a:lnTo>
                <a:lnTo>
                  <a:pt x="2853865" y="1663699"/>
                </a:lnTo>
                <a:close/>
              </a:path>
              <a:path w="2867025" h="1917700">
                <a:moveTo>
                  <a:pt x="59898" y="1689099"/>
                </a:moveTo>
                <a:lnTo>
                  <a:pt x="20432" y="1689099"/>
                </a:lnTo>
                <a:lnTo>
                  <a:pt x="17635" y="1676399"/>
                </a:lnTo>
                <a:lnTo>
                  <a:pt x="15037" y="1663699"/>
                </a:lnTo>
                <a:lnTo>
                  <a:pt x="51839" y="1663699"/>
                </a:lnTo>
                <a:lnTo>
                  <a:pt x="54348" y="1676399"/>
                </a:lnTo>
                <a:lnTo>
                  <a:pt x="57034" y="1676399"/>
                </a:lnTo>
                <a:lnTo>
                  <a:pt x="59898" y="1689099"/>
                </a:lnTo>
                <a:close/>
              </a:path>
              <a:path w="2867025" h="1917700">
                <a:moveTo>
                  <a:pt x="2846072" y="1689099"/>
                </a:moveTo>
                <a:lnTo>
                  <a:pt x="2806604" y="1689099"/>
                </a:lnTo>
                <a:lnTo>
                  <a:pt x="2809469" y="1676399"/>
                </a:lnTo>
                <a:lnTo>
                  <a:pt x="2812156" y="1676399"/>
                </a:lnTo>
                <a:lnTo>
                  <a:pt x="2814665" y="1663699"/>
                </a:lnTo>
                <a:lnTo>
                  <a:pt x="2851467" y="1663699"/>
                </a:lnTo>
                <a:lnTo>
                  <a:pt x="2848868" y="1676399"/>
                </a:lnTo>
                <a:lnTo>
                  <a:pt x="2846072" y="1689099"/>
                </a:lnTo>
                <a:close/>
              </a:path>
              <a:path w="2867025" h="1917700">
                <a:moveTo>
                  <a:pt x="69524" y="1714499"/>
                </a:moveTo>
                <a:lnTo>
                  <a:pt x="30006" y="1714499"/>
                </a:lnTo>
                <a:lnTo>
                  <a:pt x="26619" y="1701799"/>
                </a:lnTo>
                <a:lnTo>
                  <a:pt x="23427" y="1689099"/>
                </a:lnTo>
                <a:lnTo>
                  <a:pt x="62936" y="1689099"/>
                </a:lnTo>
                <a:lnTo>
                  <a:pt x="66145" y="1701799"/>
                </a:lnTo>
                <a:lnTo>
                  <a:pt x="69524" y="1714499"/>
                </a:lnTo>
                <a:close/>
              </a:path>
              <a:path w="2867025" h="1917700">
                <a:moveTo>
                  <a:pt x="2836496" y="1714499"/>
                </a:moveTo>
                <a:lnTo>
                  <a:pt x="2796977" y="1714499"/>
                </a:lnTo>
                <a:lnTo>
                  <a:pt x="2800357" y="1701799"/>
                </a:lnTo>
                <a:lnTo>
                  <a:pt x="2803566" y="1689099"/>
                </a:lnTo>
                <a:lnTo>
                  <a:pt x="2843076" y="1689099"/>
                </a:lnTo>
                <a:lnTo>
                  <a:pt x="2839883" y="1701799"/>
                </a:lnTo>
                <a:lnTo>
                  <a:pt x="2836496" y="1714499"/>
                </a:lnTo>
                <a:close/>
              </a:path>
              <a:path w="2867025" h="1917700">
                <a:moveTo>
                  <a:pt x="76790" y="1727199"/>
                </a:moveTo>
                <a:lnTo>
                  <a:pt x="37351" y="1727199"/>
                </a:lnTo>
                <a:lnTo>
                  <a:pt x="33583" y="1714499"/>
                </a:lnTo>
                <a:lnTo>
                  <a:pt x="73074" y="1714499"/>
                </a:lnTo>
                <a:lnTo>
                  <a:pt x="76790" y="1727199"/>
                </a:lnTo>
                <a:close/>
              </a:path>
              <a:path w="2867025" h="1917700">
                <a:moveTo>
                  <a:pt x="2829150" y="1727199"/>
                </a:moveTo>
                <a:lnTo>
                  <a:pt x="2789710" y="1727199"/>
                </a:lnTo>
                <a:lnTo>
                  <a:pt x="2793426" y="1714499"/>
                </a:lnTo>
                <a:lnTo>
                  <a:pt x="2832918" y="1714499"/>
                </a:lnTo>
                <a:lnTo>
                  <a:pt x="2829150" y="1727199"/>
                </a:lnTo>
                <a:close/>
              </a:path>
              <a:path w="2867025" h="1917700">
                <a:moveTo>
                  <a:pt x="93269" y="1752599"/>
                </a:moveTo>
                <a:lnTo>
                  <a:pt x="49774" y="1752599"/>
                </a:lnTo>
                <a:lnTo>
                  <a:pt x="45451" y="1739899"/>
                </a:lnTo>
                <a:lnTo>
                  <a:pt x="41308" y="1727199"/>
                </a:lnTo>
                <a:lnTo>
                  <a:pt x="80668" y="1727199"/>
                </a:lnTo>
                <a:lnTo>
                  <a:pt x="84708" y="1739899"/>
                </a:lnTo>
                <a:lnTo>
                  <a:pt x="88910" y="1739899"/>
                </a:lnTo>
                <a:lnTo>
                  <a:pt x="93269" y="1752599"/>
                </a:lnTo>
                <a:close/>
              </a:path>
              <a:path w="2867025" h="1917700">
                <a:moveTo>
                  <a:pt x="2816725" y="1752599"/>
                </a:moveTo>
                <a:lnTo>
                  <a:pt x="2773229" y="1752599"/>
                </a:lnTo>
                <a:lnTo>
                  <a:pt x="2777589" y="1739899"/>
                </a:lnTo>
                <a:lnTo>
                  <a:pt x="2781791" y="1739899"/>
                </a:lnTo>
                <a:lnTo>
                  <a:pt x="2785831" y="1727199"/>
                </a:lnTo>
                <a:lnTo>
                  <a:pt x="2825192" y="1727199"/>
                </a:lnTo>
                <a:lnTo>
                  <a:pt x="2821049" y="1739899"/>
                </a:lnTo>
                <a:lnTo>
                  <a:pt x="2816725" y="1752599"/>
                </a:lnTo>
                <a:close/>
              </a:path>
              <a:path w="2867025" h="1917700">
                <a:moveTo>
                  <a:pt x="102441" y="1765299"/>
                </a:moveTo>
                <a:lnTo>
                  <a:pt x="58962" y="1765299"/>
                </a:lnTo>
                <a:lnTo>
                  <a:pt x="54278" y="1752599"/>
                </a:lnTo>
                <a:lnTo>
                  <a:pt x="97779" y="1752599"/>
                </a:lnTo>
                <a:lnTo>
                  <a:pt x="102441" y="1765299"/>
                </a:lnTo>
                <a:close/>
              </a:path>
              <a:path w="2867025" h="1917700">
                <a:moveTo>
                  <a:pt x="2807536" y="1765299"/>
                </a:moveTo>
                <a:lnTo>
                  <a:pt x="2764056" y="1765299"/>
                </a:lnTo>
                <a:lnTo>
                  <a:pt x="2768719" y="1752599"/>
                </a:lnTo>
                <a:lnTo>
                  <a:pt x="2812221" y="1752599"/>
                </a:lnTo>
                <a:lnTo>
                  <a:pt x="2807536" y="1765299"/>
                </a:lnTo>
                <a:close/>
              </a:path>
              <a:path w="2867025" h="1917700">
                <a:moveTo>
                  <a:pt x="112213" y="1777999"/>
                </a:moveTo>
                <a:lnTo>
                  <a:pt x="68849" y="1777999"/>
                </a:lnTo>
                <a:lnTo>
                  <a:pt x="63821" y="1765299"/>
                </a:lnTo>
                <a:lnTo>
                  <a:pt x="107254" y="1765299"/>
                </a:lnTo>
                <a:lnTo>
                  <a:pt x="112213" y="1777999"/>
                </a:lnTo>
                <a:close/>
              </a:path>
              <a:path w="2867025" h="1917700">
                <a:moveTo>
                  <a:pt x="2797648" y="1777999"/>
                </a:moveTo>
                <a:lnTo>
                  <a:pt x="2754282" y="1777999"/>
                </a:lnTo>
                <a:lnTo>
                  <a:pt x="2759242" y="1765299"/>
                </a:lnTo>
                <a:lnTo>
                  <a:pt x="2802677" y="1765299"/>
                </a:lnTo>
                <a:lnTo>
                  <a:pt x="2797648" y="1777999"/>
                </a:lnTo>
                <a:close/>
              </a:path>
              <a:path w="2867025" h="1917700">
                <a:moveTo>
                  <a:pt x="127929" y="1790699"/>
                </a:moveTo>
                <a:lnTo>
                  <a:pt x="79412" y="1790699"/>
                </a:lnTo>
                <a:lnTo>
                  <a:pt x="74046" y="1777999"/>
                </a:lnTo>
                <a:lnTo>
                  <a:pt x="122551" y="1777999"/>
                </a:lnTo>
                <a:lnTo>
                  <a:pt x="127929" y="1790699"/>
                </a:lnTo>
                <a:close/>
              </a:path>
              <a:path w="2867025" h="1917700">
                <a:moveTo>
                  <a:pt x="2787084" y="1790699"/>
                </a:moveTo>
                <a:lnTo>
                  <a:pt x="2738564" y="1790699"/>
                </a:lnTo>
                <a:lnTo>
                  <a:pt x="2743943" y="1777999"/>
                </a:lnTo>
                <a:lnTo>
                  <a:pt x="2792450" y="1777999"/>
                </a:lnTo>
                <a:lnTo>
                  <a:pt x="2787084" y="1790699"/>
                </a:lnTo>
                <a:close/>
              </a:path>
              <a:path w="2867025" h="1917700">
                <a:moveTo>
                  <a:pt x="139080" y="1803399"/>
                </a:moveTo>
                <a:lnTo>
                  <a:pt x="90625" y="1803399"/>
                </a:lnTo>
                <a:lnTo>
                  <a:pt x="84941" y="1790699"/>
                </a:lnTo>
                <a:lnTo>
                  <a:pt x="133441" y="1790699"/>
                </a:lnTo>
                <a:lnTo>
                  <a:pt x="139080" y="1803399"/>
                </a:lnTo>
                <a:close/>
              </a:path>
              <a:path w="2867025" h="1917700">
                <a:moveTo>
                  <a:pt x="2775869" y="1803399"/>
                </a:moveTo>
                <a:lnTo>
                  <a:pt x="2727412" y="1803399"/>
                </a:lnTo>
                <a:lnTo>
                  <a:pt x="2733052" y="1790699"/>
                </a:lnTo>
                <a:lnTo>
                  <a:pt x="2781554" y="1790699"/>
                </a:lnTo>
                <a:lnTo>
                  <a:pt x="2775869" y="1803399"/>
                </a:lnTo>
                <a:close/>
              </a:path>
              <a:path w="2867025" h="1917700">
                <a:moveTo>
                  <a:pt x="150738" y="1816099"/>
                </a:moveTo>
                <a:lnTo>
                  <a:pt x="102462" y="1816099"/>
                </a:lnTo>
                <a:lnTo>
                  <a:pt x="96466" y="1803399"/>
                </a:lnTo>
                <a:lnTo>
                  <a:pt x="144845" y="1803399"/>
                </a:lnTo>
                <a:lnTo>
                  <a:pt x="150738" y="1816099"/>
                </a:lnTo>
                <a:close/>
              </a:path>
              <a:path w="2867025" h="1917700">
                <a:moveTo>
                  <a:pt x="2764031" y="1816099"/>
                </a:moveTo>
                <a:lnTo>
                  <a:pt x="2715753" y="1816099"/>
                </a:lnTo>
                <a:lnTo>
                  <a:pt x="2721646" y="1803399"/>
                </a:lnTo>
                <a:lnTo>
                  <a:pt x="2770028" y="1803399"/>
                </a:lnTo>
                <a:lnTo>
                  <a:pt x="2764031" y="1816099"/>
                </a:lnTo>
                <a:close/>
              </a:path>
              <a:path w="2867025" h="1917700">
                <a:moveTo>
                  <a:pt x="169111" y="1828799"/>
                </a:moveTo>
                <a:lnTo>
                  <a:pt x="114893" y="1828799"/>
                </a:lnTo>
                <a:lnTo>
                  <a:pt x="108607" y="1816099"/>
                </a:lnTo>
                <a:lnTo>
                  <a:pt x="162874" y="1816099"/>
                </a:lnTo>
                <a:lnTo>
                  <a:pt x="169111" y="1828799"/>
                </a:lnTo>
                <a:close/>
              </a:path>
              <a:path w="2867025" h="1917700">
                <a:moveTo>
                  <a:pt x="2751599" y="1828799"/>
                </a:moveTo>
                <a:lnTo>
                  <a:pt x="2697377" y="1828799"/>
                </a:lnTo>
                <a:lnTo>
                  <a:pt x="2703615" y="1816099"/>
                </a:lnTo>
                <a:lnTo>
                  <a:pt x="2757886" y="1816099"/>
                </a:lnTo>
                <a:lnTo>
                  <a:pt x="2751599" y="1828799"/>
                </a:lnTo>
                <a:close/>
              </a:path>
              <a:path w="2867025" h="1917700">
                <a:moveTo>
                  <a:pt x="188466" y="1841499"/>
                </a:moveTo>
                <a:lnTo>
                  <a:pt x="127890" y="1841499"/>
                </a:lnTo>
                <a:lnTo>
                  <a:pt x="121321" y="1828799"/>
                </a:lnTo>
                <a:lnTo>
                  <a:pt x="181914" y="1828799"/>
                </a:lnTo>
                <a:lnTo>
                  <a:pt x="188466" y="1841499"/>
                </a:lnTo>
                <a:close/>
              </a:path>
              <a:path w="2867025" h="1917700">
                <a:moveTo>
                  <a:pt x="2738601" y="1841499"/>
                </a:moveTo>
                <a:lnTo>
                  <a:pt x="2678020" y="1841499"/>
                </a:lnTo>
                <a:lnTo>
                  <a:pt x="2684572" y="1828799"/>
                </a:lnTo>
                <a:lnTo>
                  <a:pt x="2745170" y="1828799"/>
                </a:lnTo>
                <a:lnTo>
                  <a:pt x="2738601" y="1841499"/>
                </a:lnTo>
                <a:close/>
              </a:path>
              <a:path w="2867025" h="1917700">
                <a:moveTo>
                  <a:pt x="208694" y="1854199"/>
                </a:moveTo>
                <a:lnTo>
                  <a:pt x="141419" y="1854199"/>
                </a:lnTo>
                <a:lnTo>
                  <a:pt x="134592" y="1841499"/>
                </a:lnTo>
                <a:lnTo>
                  <a:pt x="201860" y="1841499"/>
                </a:lnTo>
                <a:lnTo>
                  <a:pt x="208694" y="1854199"/>
                </a:lnTo>
                <a:close/>
              </a:path>
              <a:path w="2867025" h="1917700">
                <a:moveTo>
                  <a:pt x="2725070" y="1854199"/>
                </a:moveTo>
                <a:lnTo>
                  <a:pt x="2657789" y="1854199"/>
                </a:lnTo>
                <a:lnTo>
                  <a:pt x="2664625" y="1841499"/>
                </a:lnTo>
                <a:lnTo>
                  <a:pt x="2731898" y="1841499"/>
                </a:lnTo>
                <a:lnTo>
                  <a:pt x="2725070" y="1854199"/>
                </a:lnTo>
                <a:close/>
              </a:path>
              <a:path w="2867025" h="1917700">
                <a:moveTo>
                  <a:pt x="244044" y="1866899"/>
                </a:moveTo>
                <a:lnTo>
                  <a:pt x="162646" y="1866899"/>
                </a:lnTo>
                <a:lnTo>
                  <a:pt x="155451" y="1854199"/>
                </a:lnTo>
                <a:lnTo>
                  <a:pt x="236831" y="1854199"/>
                </a:lnTo>
                <a:lnTo>
                  <a:pt x="244044" y="1866899"/>
                </a:lnTo>
                <a:close/>
              </a:path>
              <a:path w="2867025" h="1917700">
                <a:moveTo>
                  <a:pt x="2703841" y="1866899"/>
                </a:moveTo>
                <a:lnTo>
                  <a:pt x="2622436" y="1866899"/>
                </a:lnTo>
                <a:lnTo>
                  <a:pt x="2629649" y="1854199"/>
                </a:lnTo>
                <a:lnTo>
                  <a:pt x="2711037" y="1854199"/>
                </a:lnTo>
                <a:lnTo>
                  <a:pt x="2703841" y="1866899"/>
                </a:lnTo>
                <a:close/>
              </a:path>
              <a:path w="2867025" h="1917700">
                <a:moveTo>
                  <a:pt x="280984" y="1879599"/>
                </a:moveTo>
                <a:lnTo>
                  <a:pt x="184882" y="1879599"/>
                </a:lnTo>
                <a:lnTo>
                  <a:pt x="177362" y="1866899"/>
                </a:lnTo>
                <a:lnTo>
                  <a:pt x="273497" y="1866899"/>
                </a:lnTo>
                <a:lnTo>
                  <a:pt x="280984" y="1879599"/>
                </a:lnTo>
                <a:close/>
              </a:path>
              <a:path w="2867025" h="1917700">
                <a:moveTo>
                  <a:pt x="2681603" y="1879599"/>
                </a:moveTo>
                <a:lnTo>
                  <a:pt x="2585492" y="1879599"/>
                </a:lnTo>
                <a:lnTo>
                  <a:pt x="2592980" y="1866899"/>
                </a:lnTo>
                <a:lnTo>
                  <a:pt x="2689124" y="1866899"/>
                </a:lnTo>
                <a:lnTo>
                  <a:pt x="2681603" y="1879599"/>
                </a:lnTo>
                <a:close/>
              </a:path>
              <a:path w="2867025" h="1917700">
                <a:moveTo>
                  <a:pt x="2658472" y="1892299"/>
                </a:moveTo>
                <a:lnTo>
                  <a:pt x="208010" y="1892299"/>
                </a:lnTo>
                <a:lnTo>
                  <a:pt x="200210" y="1879599"/>
                </a:lnTo>
                <a:lnTo>
                  <a:pt x="2666273" y="1879599"/>
                </a:lnTo>
                <a:lnTo>
                  <a:pt x="2658472" y="1892299"/>
                </a:lnTo>
                <a:close/>
              </a:path>
              <a:path w="2867025" h="1917700">
                <a:moveTo>
                  <a:pt x="2626457" y="1904999"/>
                </a:moveTo>
                <a:lnTo>
                  <a:pt x="240022" y="1904999"/>
                </a:lnTo>
                <a:lnTo>
                  <a:pt x="231910" y="1892299"/>
                </a:lnTo>
                <a:lnTo>
                  <a:pt x="2634570" y="1892299"/>
                </a:lnTo>
                <a:lnTo>
                  <a:pt x="2626457" y="1904999"/>
                </a:lnTo>
                <a:close/>
              </a:path>
              <a:path w="2867025" h="1917700">
                <a:moveTo>
                  <a:pt x="2576546" y="1917699"/>
                </a:moveTo>
                <a:lnTo>
                  <a:pt x="289929" y="1917699"/>
                </a:lnTo>
                <a:lnTo>
                  <a:pt x="281490" y="1904999"/>
                </a:lnTo>
                <a:lnTo>
                  <a:pt x="2584986" y="1904999"/>
                </a:lnTo>
                <a:lnTo>
                  <a:pt x="2576546" y="1917699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6734" y="3153322"/>
            <a:ext cx="1602105" cy="718185"/>
          </a:xfrm>
          <a:custGeom>
            <a:avLst/>
            <a:gdLst/>
            <a:ahLst/>
            <a:cxnLst/>
            <a:rect l="l" t="t" r="r" b="b"/>
            <a:pathLst>
              <a:path w="1602104" h="718185">
                <a:moveTo>
                  <a:pt x="1242950" y="718094"/>
                </a:moveTo>
                <a:lnTo>
                  <a:pt x="1231839" y="715802"/>
                </a:lnTo>
                <a:lnTo>
                  <a:pt x="1221970" y="709156"/>
                </a:lnTo>
                <a:lnTo>
                  <a:pt x="1216081" y="703259"/>
                </a:lnTo>
                <a:lnTo>
                  <a:pt x="1213137" y="695887"/>
                </a:lnTo>
                <a:lnTo>
                  <a:pt x="1213137" y="681144"/>
                </a:lnTo>
                <a:lnTo>
                  <a:pt x="1216081" y="673772"/>
                </a:lnTo>
                <a:lnTo>
                  <a:pt x="1500962" y="389225"/>
                </a:lnTo>
                <a:lnTo>
                  <a:pt x="29445" y="389225"/>
                </a:lnTo>
                <a:lnTo>
                  <a:pt x="18012" y="386898"/>
                </a:lnTo>
                <a:lnTo>
                  <a:pt x="8649" y="380563"/>
                </a:lnTo>
                <a:lnTo>
                  <a:pt x="2323" y="371187"/>
                </a:lnTo>
                <a:lnTo>
                  <a:pt x="0" y="359738"/>
                </a:lnTo>
                <a:lnTo>
                  <a:pt x="2323" y="348289"/>
                </a:lnTo>
                <a:lnTo>
                  <a:pt x="8649" y="338913"/>
                </a:lnTo>
                <a:lnTo>
                  <a:pt x="18012" y="332578"/>
                </a:lnTo>
                <a:lnTo>
                  <a:pt x="29445" y="330251"/>
                </a:lnTo>
                <a:lnTo>
                  <a:pt x="1500962" y="330251"/>
                </a:lnTo>
                <a:lnTo>
                  <a:pt x="1221970" y="50864"/>
                </a:lnTo>
                <a:lnTo>
                  <a:pt x="1215345" y="40981"/>
                </a:lnTo>
                <a:lnTo>
                  <a:pt x="1213137" y="29855"/>
                </a:lnTo>
                <a:lnTo>
                  <a:pt x="1215345" y="18728"/>
                </a:lnTo>
                <a:lnTo>
                  <a:pt x="1221970" y="8846"/>
                </a:lnTo>
                <a:lnTo>
                  <a:pt x="1231839" y="2211"/>
                </a:lnTo>
                <a:lnTo>
                  <a:pt x="1242950" y="0"/>
                </a:lnTo>
                <a:lnTo>
                  <a:pt x="1254061" y="2211"/>
                </a:lnTo>
                <a:lnTo>
                  <a:pt x="1263930" y="8846"/>
                </a:lnTo>
                <a:lnTo>
                  <a:pt x="1592978" y="338360"/>
                </a:lnTo>
                <a:lnTo>
                  <a:pt x="1599603" y="348243"/>
                </a:lnTo>
                <a:lnTo>
                  <a:pt x="1601812" y="359369"/>
                </a:lnTo>
                <a:lnTo>
                  <a:pt x="1599603" y="370496"/>
                </a:lnTo>
                <a:lnTo>
                  <a:pt x="1592978" y="380379"/>
                </a:lnTo>
                <a:lnTo>
                  <a:pt x="1263930" y="709893"/>
                </a:lnTo>
                <a:lnTo>
                  <a:pt x="1254061" y="716102"/>
                </a:lnTo>
                <a:lnTo>
                  <a:pt x="1242950" y="718094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4371" y="2159566"/>
            <a:ext cx="11049635" cy="2825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12395" marR="113664">
              <a:lnSpc>
                <a:spcPct val="115599"/>
              </a:lnSpc>
              <a:spcBef>
                <a:spcPts val="95"/>
              </a:spcBef>
            </a:pPr>
            <a:r>
              <a:rPr dirty="0" sz="2650" spc="365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95">
                <a:solidFill>
                  <a:srgbClr val="9E8C3D"/>
                </a:solidFill>
                <a:latin typeface="Tahoma"/>
                <a:cs typeface="Tahoma"/>
              </a:rPr>
              <a:t>destinação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55">
                <a:solidFill>
                  <a:srgbClr val="9E8C3D"/>
                </a:solidFill>
                <a:latin typeface="Tahoma"/>
                <a:cs typeface="Tahoma"/>
              </a:rPr>
              <a:t>faz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parte</a:t>
            </a:r>
            <a:r>
              <a:rPr dirty="0" sz="2650" spc="17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80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55">
                <a:solidFill>
                  <a:srgbClr val="9E8C3D"/>
                </a:solidFill>
                <a:latin typeface="Tahoma"/>
                <a:cs typeface="Tahoma"/>
              </a:rPr>
              <a:t>rol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2650" spc="170">
                <a:solidFill>
                  <a:srgbClr val="9E8C3D"/>
                </a:solidFill>
                <a:latin typeface="Tahoma"/>
                <a:cs typeface="Tahoma"/>
              </a:rPr>
              <a:t> ações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50">
                <a:solidFill>
                  <a:srgbClr val="9E8C3D"/>
                </a:solidFill>
                <a:latin typeface="Tahoma"/>
                <a:cs typeface="Tahoma"/>
              </a:rPr>
              <a:t>sociais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9E8C3D"/>
                </a:solidFill>
                <a:latin typeface="Tahoma"/>
                <a:cs typeface="Tahoma"/>
              </a:rPr>
              <a:t>contidas</a:t>
            </a:r>
            <a:r>
              <a:rPr dirty="0" sz="2650" spc="17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nas </a:t>
            </a:r>
            <a:r>
              <a:rPr dirty="0" sz="2650" spc="135">
                <a:solidFill>
                  <a:srgbClr val="9E8C3D"/>
                </a:solidFill>
                <a:latin typeface="Tahoma"/>
                <a:cs typeface="Tahoma"/>
              </a:rPr>
              <a:t>leis </a:t>
            </a:r>
            <a:r>
              <a:rPr dirty="0" sz="2650" spc="-81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2650" spc="254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incentivo</a:t>
            </a:r>
            <a:r>
              <a:rPr dirty="0" sz="2650" spc="1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45">
                <a:solidFill>
                  <a:srgbClr val="9E8C3D"/>
                </a:solidFill>
                <a:latin typeface="Tahoma"/>
                <a:cs typeface="Tahoma"/>
              </a:rPr>
              <a:t>fiscal</a:t>
            </a:r>
            <a:r>
              <a:rPr dirty="0" sz="2650" spc="1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17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9">
                <a:solidFill>
                  <a:srgbClr val="9E8C3D"/>
                </a:solidFill>
                <a:latin typeface="Tahoma"/>
                <a:cs typeface="Tahoma"/>
              </a:rPr>
              <a:t>permite</a:t>
            </a:r>
            <a:r>
              <a:rPr dirty="0" sz="2650" spc="23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que</a:t>
            </a:r>
            <a:r>
              <a:rPr dirty="0" sz="2650" spc="254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45">
                <a:solidFill>
                  <a:srgbClr val="9E8C3D"/>
                </a:solidFill>
                <a:latin typeface="Tahoma"/>
                <a:cs typeface="Tahoma"/>
              </a:rPr>
              <a:t>recursos</a:t>
            </a:r>
            <a:r>
              <a:rPr dirty="0" sz="2650" spc="1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80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2650" spc="28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40">
                <a:solidFill>
                  <a:srgbClr val="9E8C3D"/>
                </a:solidFill>
                <a:latin typeface="Tahoma"/>
                <a:cs typeface="Tahoma"/>
              </a:rPr>
              <a:t>IR</a:t>
            </a:r>
            <a:r>
              <a:rPr dirty="0" sz="2650" spc="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sejam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00">
                <a:solidFill>
                  <a:srgbClr val="9E8C3D"/>
                </a:solidFill>
                <a:latin typeface="Tahoma"/>
                <a:cs typeface="Tahoma"/>
              </a:rPr>
              <a:t>direcionados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para </a:t>
            </a:r>
            <a:r>
              <a:rPr dirty="0" sz="2650" spc="135">
                <a:solidFill>
                  <a:srgbClr val="9E8C3D"/>
                </a:solidFill>
                <a:latin typeface="Tahoma"/>
                <a:cs typeface="Tahoma"/>
              </a:rPr>
              <a:t>os </a:t>
            </a:r>
            <a:r>
              <a:rPr dirty="0" sz="2650" spc="210">
                <a:solidFill>
                  <a:srgbClr val="9E8C3D"/>
                </a:solidFill>
                <a:latin typeface="Tahoma"/>
                <a:cs typeface="Tahoma"/>
              </a:rPr>
              <a:t>Fundos </a:t>
            </a:r>
            <a:r>
              <a:rPr dirty="0" sz="2650" spc="175">
                <a:solidFill>
                  <a:srgbClr val="9E8C3D"/>
                </a:solidFill>
                <a:latin typeface="Tahoma"/>
                <a:cs typeface="Tahoma"/>
              </a:rPr>
              <a:t>Especiais </a:t>
            </a:r>
            <a:r>
              <a:rPr dirty="0" sz="2650" spc="195">
                <a:solidFill>
                  <a:srgbClr val="9E8C3D"/>
                </a:solidFill>
                <a:latin typeface="Tahoma"/>
                <a:cs typeface="Tahoma"/>
              </a:rPr>
              <a:t>vinculados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ao Estatuto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da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Criança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e </a:t>
            </a:r>
            <a:r>
              <a:rPr dirty="0" sz="2650" spc="280">
                <a:solidFill>
                  <a:srgbClr val="9E8C3D"/>
                </a:solidFill>
                <a:latin typeface="Tahoma"/>
                <a:cs typeface="Tahoma"/>
              </a:rPr>
              <a:t>do </a:t>
            </a:r>
            <a:r>
              <a:rPr dirty="0" sz="2650" spc="215">
                <a:solidFill>
                  <a:srgbClr val="9E8C3D"/>
                </a:solidFill>
                <a:latin typeface="Tahoma"/>
                <a:cs typeface="Tahoma"/>
              </a:rPr>
              <a:t>Adolescente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e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ao Estatuto </a:t>
            </a:r>
            <a:r>
              <a:rPr dirty="0" sz="2650" spc="280">
                <a:solidFill>
                  <a:srgbClr val="9E8C3D"/>
                </a:solidFill>
                <a:latin typeface="Tahoma"/>
                <a:cs typeface="Tahoma"/>
              </a:rPr>
              <a:t>do </a:t>
            </a:r>
            <a:r>
              <a:rPr dirty="0" sz="2650" spc="65">
                <a:solidFill>
                  <a:srgbClr val="9E8C3D"/>
                </a:solidFill>
                <a:latin typeface="Tahoma"/>
                <a:cs typeface="Tahoma"/>
              </a:rPr>
              <a:t>Idoso, </a:t>
            </a:r>
            <a:r>
              <a:rPr dirty="0" sz="2650" spc="310">
                <a:solidFill>
                  <a:srgbClr val="9E8C3D"/>
                </a:solidFill>
                <a:latin typeface="Tahoma"/>
                <a:cs typeface="Tahoma"/>
              </a:rPr>
              <a:t>como </a:t>
            </a:r>
            <a:r>
              <a:rPr dirty="0" sz="2650" spc="31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320">
                <a:solidFill>
                  <a:srgbClr val="9E8C3D"/>
                </a:solidFill>
                <a:latin typeface="Tahoma"/>
                <a:cs typeface="Tahoma"/>
              </a:rPr>
              <a:t>também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para </a:t>
            </a:r>
            <a:r>
              <a:rPr dirty="0" sz="2650" spc="204">
                <a:solidFill>
                  <a:srgbClr val="9E8C3D"/>
                </a:solidFill>
                <a:latin typeface="Tahoma"/>
                <a:cs typeface="Tahoma"/>
              </a:rPr>
              <a:t>programas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e </a:t>
            </a:r>
            <a:r>
              <a:rPr dirty="0" sz="2650" spc="155">
                <a:solidFill>
                  <a:srgbClr val="9E8C3D"/>
                </a:solidFill>
                <a:latin typeface="Tahoma"/>
                <a:cs typeface="Tahoma"/>
              </a:rPr>
              <a:t>projetos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de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incentivo </a:t>
            </a:r>
            <a:r>
              <a:rPr dirty="0" sz="2650" spc="160">
                <a:solidFill>
                  <a:srgbClr val="9E8C3D"/>
                </a:solidFill>
                <a:latin typeface="Tahoma"/>
                <a:cs typeface="Tahoma"/>
              </a:rPr>
              <a:t>à 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Cultura, </a:t>
            </a:r>
            <a:r>
              <a:rPr dirty="0" sz="2650" spc="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Esporte</a:t>
            </a:r>
            <a:r>
              <a:rPr dirty="0" sz="2650" spc="-1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9">
                <a:solidFill>
                  <a:srgbClr val="9E8C3D"/>
                </a:solidFill>
                <a:latin typeface="Tahoma"/>
                <a:cs typeface="Tahoma"/>
              </a:rPr>
              <a:t>Produção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9E8C3D"/>
                </a:solidFill>
                <a:latin typeface="Tahoma"/>
                <a:cs typeface="Tahoma"/>
              </a:rPr>
              <a:t>Audiovisual.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5830" y="2205267"/>
            <a:ext cx="11106150" cy="2852420"/>
            <a:chOff x="6095830" y="2205267"/>
            <a:chExt cx="11106150" cy="2852420"/>
          </a:xfrm>
        </p:grpSpPr>
        <p:sp>
          <p:nvSpPr>
            <p:cNvPr id="6" name="object 6"/>
            <p:cNvSpPr/>
            <p:nvPr/>
          </p:nvSpPr>
          <p:spPr>
            <a:xfrm>
              <a:off x="6105355" y="2214792"/>
              <a:ext cx="11087100" cy="19050"/>
            </a:xfrm>
            <a:custGeom>
              <a:avLst/>
              <a:gdLst/>
              <a:ahLst/>
              <a:cxnLst/>
              <a:rect l="l" t="t" r="r" b="b"/>
              <a:pathLst>
                <a:path w="11087100" h="19050">
                  <a:moveTo>
                    <a:pt x="0" y="0"/>
                  </a:moveTo>
                  <a:lnTo>
                    <a:pt x="11087104" y="19016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14846" y="2218604"/>
              <a:ext cx="0" cy="2800985"/>
            </a:xfrm>
            <a:custGeom>
              <a:avLst/>
              <a:gdLst/>
              <a:ahLst/>
              <a:cxnLst/>
              <a:rect l="l" t="t" r="r" b="b"/>
              <a:pathLst>
                <a:path w="0" h="2800985">
                  <a:moveTo>
                    <a:pt x="0" y="2800465"/>
                  </a:moveTo>
                  <a:lnTo>
                    <a:pt x="0" y="0"/>
                  </a:lnTo>
                </a:path>
              </a:pathLst>
            </a:custGeom>
            <a:ln w="19023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05380" y="5019126"/>
              <a:ext cx="11077575" cy="28575"/>
            </a:xfrm>
            <a:custGeom>
              <a:avLst/>
              <a:gdLst/>
              <a:ahLst/>
              <a:cxnLst/>
              <a:rect l="l" t="t" r="r" b="b"/>
              <a:pathLst>
                <a:path w="11077575" h="28575">
                  <a:moveTo>
                    <a:pt x="0" y="0"/>
                  </a:moveTo>
                  <a:lnTo>
                    <a:pt x="11077553" y="28541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183024" y="2247144"/>
              <a:ext cx="0" cy="2800985"/>
            </a:xfrm>
            <a:custGeom>
              <a:avLst/>
              <a:gdLst/>
              <a:ahLst/>
              <a:cxnLst/>
              <a:rect l="l" t="t" r="r" b="b"/>
              <a:pathLst>
                <a:path w="0" h="2800985">
                  <a:moveTo>
                    <a:pt x="0" y="2800465"/>
                  </a:moveTo>
                  <a:lnTo>
                    <a:pt x="0" y="0"/>
                  </a:lnTo>
                </a:path>
              </a:pathLst>
            </a:custGeom>
            <a:ln w="19023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585973" y="4635248"/>
            <a:ext cx="1856105" cy="2056130"/>
            <a:chOff x="2585973" y="4635248"/>
            <a:chExt cx="1856105" cy="2056130"/>
          </a:xfrm>
        </p:grpSpPr>
        <p:sp>
          <p:nvSpPr>
            <p:cNvPr id="11" name="object 11"/>
            <p:cNvSpPr/>
            <p:nvPr/>
          </p:nvSpPr>
          <p:spPr>
            <a:xfrm>
              <a:off x="2622349" y="5878203"/>
              <a:ext cx="1819910" cy="812800"/>
            </a:xfrm>
            <a:custGeom>
              <a:avLst/>
              <a:gdLst/>
              <a:ahLst/>
              <a:cxnLst/>
              <a:rect l="l" t="t" r="r" b="b"/>
              <a:pathLst>
                <a:path w="1819910" h="812800">
                  <a:moveTo>
                    <a:pt x="1411949" y="812580"/>
                  </a:moveTo>
                  <a:lnTo>
                    <a:pt x="1378710" y="785340"/>
                  </a:lnTo>
                  <a:lnTo>
                    <a:pt x="1378082" y="779110"/>
                  </a:lnTo>
                  <a:lnTo>
                    <a:pt x="1378710" y="772879"/>
                  </a:lnTo>
                  <a:lnTo>
                    <a:pt x="1380591" y="766806"/>
                  </a:lnTo>
                  <a:lnTo>
                    <a:pt x="1383727" y="761045"/>
                  </a:lnTo>
                  <a:lnTo>
                    <a:pt x="1388117" y="755753"/>
                  </a:lnTo>
                  <a:lnTo>
                    <a:pt x="1705043" y="440439"/>
                  </a:lnTo>
                  <a:lnTo>
                    <a:pt x="33448" y="440439"/>
                  </a:lnTo>
                  <a:lnTo>
                    <a:pt x="20461" y="437806"/>
                  </a:lnTo>
                  <a:lnTo>
                    <a:pt x="9825" y="430637"/>
                  </a:lnTo>
                  <a:lnTo>
                    <a:pt x="2639" y="420028"/>
                  </a:lnTo>
                  <a:lnTo>
                    <a:pt x="0" y="407072"/>
                  </a:lnTo>
                  <a:lnTo>
                    <a:pt x="2639" y="394116"/>
                  </a:lnTo>
                  <a:lnTo>
                    <a:pt x="9825" y="383507"/>
                  </a:lnTo>
                  <a:lnTo>
                    <a:pt x="20461" y="376338"/>
                  </a:lnTo>
                  <a:lnTo>
                    <a:pt x="33448" y="373705"/>
                  </a:lnTo>
                  <a:lnTo>
                    <a:pt x="1705043" y="373705"/>
                  </a:lnTo>
                  <a:lnTo>
                    <a:pt x="1388117" y="57557"/>
                  </a:lnTo>
                  <a:lnTo>
                    <a:pt x="1380591" y="46374"/>
                  </a:lnTo>
                  <a:lnTo>
                    <a:pt x="1378082" y="33783"/>
                  </a:lnTo>
                  <a:lnTo>
                    <a:pt x="1380591" y="21193"/>
                  </a:lnTo>
                  <a:lnTo>
                    <a:pt x="1388117" y="10009"/>
                  </a:lnTo>
                  <a:lnTo>
                    <a:pt x="1399328" y="2502"/>
                  </a:lnTo>
                  <a:lnTo>
                    <a:pt x="1411949" y="0"/>
                  </a:lnTo>
                  <a:lnTo>
                    <a:pt x="1424571" y="2502"/>
                  </a:lnTo>
                  <a:lnTo>
                    <a:pt x="1435781" y="10009"/>
                  </a:lnTo>
                  <a:lnTo>
                    <a:pt x="1809570" y="382881"/>
                  </a:lnTo>
                  <a:lnTo>
                    <a:pt x="1817095" y="394064"/>
                  </a:lnTo>
                  <a:lnTo>
                    <a:pt x="1819604" y="406655"/>
                  </a:lnTo>
                  <a:lnTo>
                    <a:pt x="1817095" y="419246"/>
                  </a:lnTo>
                  <a:lnTo>
                    <a:pt x="1809570" y="430429"/>
                  </a:lnTo>
                  <a:lnTo>
                    <a:pt x="1435781" y="803300"/>
                  </a:lnTo>
                  <a:lnTo>
                    <a:pt x="1424571" y="810326"/>
                  </a:lnTo>
                  <a:lnTo>
                    <a:pt x="1411949" y="812580"/>
                  </a:lnTo>
                  <a:close/>
                </a:path>
              </a:pathLst>
            </a:custGeom>
            <a:solidFill>
              <a:srgbClr val="001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19310" y="4668586"/>
              <a:ext cx="19685" cy="1648460"/>
            </a:xfrm>
            <a:custGeom>
              <a:avLst/>
              <a:gdLst/>
              <a:ahLst/>
              <a:cxnLst/>
              <a:rect l="l" t="t" r="r" b="b"/>
              <a:pathLst>
                <a:path w="19685" h="1648460">
                  <a:moveTo>
                    <a:pt x="19089" y="1647860"/>
                  </a:moveTo>
                  <a:lnTo>
                    <a:pt x="0" y="0"/>
                  </a:lnTo>
                </a:path>
              </a:pathLst>
            </a:custGeom>
            <a:ln w="66813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469" y="7441120"/>
            <a:ext cx="1541505" cy="153293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7630" marR="5080" indent="299085">
              <a:lnSpc>
                <a:spcPct val="116900"/>
              </a:lnSpc>
              <a:spcBef>
                <a:spcPts val="95"/>
              </a:spcBef>
            </a:pPr>
            <a:r>
              <a:rPr dirty="0" sz="3850" spc="105"/>
              <a:t>C</a:t>
            </a:r>
            <a:r>
              <a:rPr dirty="0" sz="3850" spc="85"/>
              <a:t>o</a:t>
            </a:r>
            <a:r>
              <a:rPr dirty="0" sz="3850" spc="335"/>
              <a:t>m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-635"/>
              <a:t>I</a:t>
            </a:r>
            <a:r>
              <a:rPr dirty="0" sz="3850" spc="335"/>
              <a:t>m</a:t>
            </a:r>
            <a:r>
              <a:rPr dirty="0" sz="3850" spc="220"/>
              <a:t>p</a:t>
            </a:r>
            <a:r>
              <a:rPr dirty="0" sz="3850" spc="85"/>
              <a:t>o</a:t>
            </a:r>
            <a:r>
              <a:rPr dirty="0" sz="3850"/>
              <a:t>s</a:t>
            </a:r>
            <a:r>
              <a:rPr dirty="0" sz="3850" spc="80"/>
              <a:t>t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225"/>
              <a:t>d</a:t>
            </a:r>
            <a:r>
              <a:rPr dirty="0" sz="3850" spc="45"/>
              <a:t>e</a:t>
            </a:r>
            <a:r>
              <a:rPr dirty="0" sz="3850" spc="-235"/>
              <a:t> </a:t>
            </a:r>
            <a:r>
              <a:rPr dirty="0" sz="3850"/>
              <a:t>R</a:t>
            </a:r>
            <a:r>
              <a:rPr dirty="0" sz="3850" spc="40"/>
              <a:t>e</a:t>
            </a:r>
            <a:r>
              <a:rPr dirty="0" sz="3850" spc="135"/>
              <a:t>n</a:t>
            </a:r>
            <a:r>
              <a:rPr dirty="0" sz="3850" spc="225"/>
              <a:t>d</a:t>
            </a:r>
            <a:r>
              <a:rPr dirty="0" sz="3850" spc="15"/>
              <a:t>a</a:t>
            </a:r>
            <a:r>
              <a:rPr dirty="0" sz="3850" spc="-235"/>
              <a:t> </a:t>
            </a:r>
            <a:r>
              <a:rPr dirty="0" sz="3850" spc="-415"/>
              <a:t>(</a:t>
            </a:r>
            <a:r>
              <a:rPr dirty="0" sz="3850" spc="-635"/>
              <a:t>I</a:t>
            </a:r>
            <a:r>
              <a:rPr dirty="0" sz="3850"/>
              <a:t>R</a:t>
            </a:r>
            <a:r>
              <a:rPr dirty="0" sz="3850" spc="-365"/>
              <a:t>)</a:t>
            </a:r>
            <a:r>
              <a:rPr dirty="0" sz="3850" spc="-235"/>
              <a:t> </a:t>
            </a:r>
            <a:r>
              <a:rPr dirty="0" sz="3850" spc="220"/>
              <a:t>p</a:t>
            </a:r>
            <a:r>
              <a:rPr dirty="0" sz="3850" spc="85"/>
              <a:t>o</a:t>
            </a:r>
            <a:r>
              <a:rPr dirty="0" sz="3850" spc="225"/>
              <a:t>d</a:t>
            </a:r>
            <a:r>
              <a:rPr dirty="0" sz="3850" spc="45"/>
              <a:t>e</a:t>
            </a:r>
            <a:r>
              <a:rPr dirty="0" sz="3850" spc="-235"/>
              <a:t> </a:t>
            </a:r>
            <a:r>
              <a:rPr dirty="0" sz="3850"/>
              <a:t>s</a:t>
            </a:r>
            <a:r>
              <a:rPr dirty="0" sz="3850" spc="40"/>
              <a:t>e</a:t>
            </a:r>
            <a:r>
              <a:rPr dirty="0" sz="3850" spc="-20"/>
              <a:t>r</a:t>
            </a:r>
            <a:r>
              <a:rPr dirty="0" sz="3850" spc="-235"/>
              <a:t> </a:t>
            </a:r>
            <a:r>
              <a:rPr dirty="0" sz="3850" spc="225"/>
              <a:t>d</a:t>
            </a:r>
            <a:r>
              <a:rPr dirty="0" sz="3850" spc="40"/>
              <a:t>e</a:t>
            </a:r>
            <a:r>
              <a:rPr dirty="0" sz="3850"/>
              <a:t>s</a:t>
            </a:r>
            <a:r>
              <a:rPr dirty="0" sz="3850" spc="80"/>
              <a:t>t</a:t>
            </a:r>
            <a:r>
              <a:rPr dirty="0" sz="3850" spc="35"/>
              <a:t>i</a:t>
            </a:r>
            <a:r>
              <a:rPr dirty="0" sz="3850" spc="135"/>
              <a:t>n</a:t>
            </a:r>
            <a:r>
              <a:rPr dirty="0" sz="3850" spc="10"/>
              <a:t>a</a:t>
            </a:r>
            <a:r>
              <a:rPr dirty="0" sz="3850" spc="225"/>
              <a:t>d</a:t>
            </a:r>
            <a:r>
              <a:rPr dirty="0" sz="3850" spc="55"/>
              <a:t>o  </a:t>
            </a:r>
            <a:r>
              <a:rPr dirty="0" sz="3850" spc="90"/>
              <a:t>diretamente</a:t>
            </a:r>
            <a:r>
              <a:rPr dirty="0" sz="3850" spc="-240"/>
              <a:t> </a:t>
            </a:r>
            <a:r>
              <a:rPr dirty="0" sz="3850" spc="55"/>
              <a:t>para</a:t>
            </a:r>
            <a:r>
              <a:rPr dirty="0" sz="3850" spc="-235"/>
              <a:t> </a:t>
            </a:r>
            <a:r>
              <a:rPr dirty="0" sz="3850" spc="40"/>
              <a:t>projetos</a:t>
            </a:r>
            <a:r>
              <a:rPr dirty="0" sz="3850" spc="-235"/>
              <a:t> </a:t>
            </a:r>
            <a:r>
              <a:rPr dirty="0" sz="3850" spc="45"/>
              <a:t>sociais</a:t>
            </a:r>
            <a:r>
              <a:rPr dirty="0" sz="3850" spc="-235"/>
              <a:t> </a:t>
            </a:r>
            <a:r>
              <a:rPr dirty="0" sz="3850" spc="155"/>
              <a:t>do</a:t>
            </a:r>
            <a:r>
              <a:rPr dirty="0" sz="3850" spc="-240"/>
              <a:t> </a:t>
            </a:r>
            <a:r>
              <a:rPr dirty="0" sz="3850" spc="160"/>
              <a:t>meu</a:t>
            </a:r>
            <a:r>
              <a:rPr dirty="0" sz="3850" spc="-235"/>
              <a:t> </a:t>
            </a:r>
            <a:r>
              <a:rPr dirty="0" sz="3850"/>
              <a:t>interesse?</a:t>
            </a:r>
            <a:endParaRPr sz="3850"/>
          </a:p>
        </p:txBody>
      </p:sp>
      <p:sp>
        <p:nvSpPr>
          <p:cNvPr id="15" name="object 15"/>
          <p:cNvSpPr txBox="1"/>
          <p:nvPr/>
        </p:nvSpPr>
        <p:spPr>
          <a:xfrm>
            <a:off x="1733624" y="2709640"/>
            <a:ext cx="1873250" cy="1627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88900">
              <a:lnSpc>
                <a:spcPct val="114900"/>
              </a:lnSpc>
              <a:spcBef>
                <a:spcPts val="100"/>
              </a:spcBef>
            </a:pPr>
            <a:r>
              <a:rPr dirty="0" sz="3050" spc="-5" b="1">
                <a:solidFill>
                  <a:srgbClr val="9E8C3D"/>
                </a:solidFill>
                <a:latin typeface="Tahoma"/>
                <a:cs typeface="Tahoma"/>
              </a:rPr>
              <a:t>Leis </a:t>
            </a:r>
            <a:r>
              <a:rPr dirty="0" sz="3050" spc="90" b="1">
                <a:solidFill>
                  <a:srgbClr val="9E8C3D"/>
                </a:solidFill>
                <a:latin typeface="Tahoma"/>
                <a:cs typeface="Tahoma"/>
              </a:rPr>
              <a:t>de </a:t>
            </a:r>
            <a:r>
              <a:rPr dirty="0" sz="3050" spc="9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05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050" spc="90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050" spc="95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3050" spc="1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050" spc="90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050" spc="5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05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050" spc="-35" b="1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050" spc="35" b="1">
                <a:solidFill>
                  <a:srgbClr val="9E8C3D"/>
                </a:solidFill>
                <a:latin typeface="Tahoma"/>
                <a:cs typeface="Tahoma"/>
              </a:rPr>
              <a:t>o  </a:t>
            </a:r>
            <a:r>
              <a:rPr dirty="0" sz="3050" spc="25" b="1">
                <a:solidFill>
                  <a:srgbClr val="9E8C3D"/>
                </a:solidFill>
                <a:latin typeface="Tahoma"/>
                <a:cs typeface="Tahoma"/>
              </a:rPr>
              <a:t>fiscal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66216" y="5594312"/>
            <a:ext cx="12060555" cy="1194435"/>
          </a:xfrm>
          <a:prstGeom prst="rect">
            <a:avLst/>
          </a:prstGeom>
          <a:ln w="28545">
            <a:solidFill>
              <a:srgbClr val="0F4872"/>
            </a:solidFill>
          </a:ln>
        </p:spPr>
        <p:txBody>
          <a:bodyPr wrap="square" lIns="0" tIns="102235" rIns="0" bIns="0" rtlCol="0" vert="horz">
            <a:spAutoFit/>
          </a:bodyPr>
          <a:lstStyle/>
          <a:p>
            <a:pPr marL="156845" marR="118110">
              <a:lnSpc>
                <a:spcPct val="115599"/>
              </a:lnSpc>
              <a:spcBef>
                <a:spcPts val="805"/>
              </a:spcBef>
            </a:pPr>
            <a:r>
              <a:rPr dirty="0" sz="2650" spc="275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13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95">
                <a:solidFill>
                  <a:srgbClr val="9E8C3D"/>
                </a:solidFill>
                <a:latin typeface="Tahoma"/>
                <a:cs typeface="Tahoma"/>
              </a:rPr>
              <a:t>Imposto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40">
                <a:solidFill>
                  <a:srgbClr val="9E8C3D"/>
                </a:solidFill>
                <a:latin typeface="Tahoma"/>
                <a:cs typeface="Tahoma"/>
              </a:rPr>
              <a:t>Renda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45">
                <a:solidFill>
                  <a:srgbClr val="9E8C3D"/>
                </a:solidFill>
                <a:latin typeface="Tahoma"/>
                <a:cs typeface="Tahoma"/>
              </a:rPr>
              <a:t>torna-se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315">
                <a:solidFill>
                  <a:srgbClr val="9E8C3D"/>
                </a:solidFill>
                <a:latin typeface="Tahoma"/>
                <a:cs typeface="Tahoma"/>
              </a:rPr>
              <a:t>uma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5">
                <a:solidFill>
                  <a:srgbClr val="9E8C3D"/>
                </a:solidFill>
                <a:latin typeface="Tahoma"/>
                <a:cs typeface="Tahoma"/>
              </a:rPr>
              <a:t>importante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0">
                <a:solidFill>
                  <a:srgbClr val="9E8C3D"/>
                </a:solidFill>
                <a:latin typeface="Tahoma"/>
                <a:cs typeface="Tahoma"/>
              </a:rPr>
              <a:t>fonte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9E8C3D"/>
                </a:solidFill>
                <a:latin typeface="Tahoma"/>
                <a:cs typeface="Tahoma"/>
              </a:rPr>
              <a:t>captação</a:t>
            </a:r>
            <a:r>
              <a:rPr dirty="0" sz="2650" spc="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de </a:t>
            </a:r>
            <a:r>
              <a:rPr dirty="0" sz="2650" spc="-81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45">
                <a:solidFill>
                  <a:srgbClr val="9E8C3D"/>
                </a:solidFill>
                <a:latin typeface="Tahoma"/>
                <a:cs typeface="Tahoma"/>
              </a:rPr>
              <a:t>recursos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para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55">
                <a:solidFill>
                  <a:srgbClr val="9E8C3D"/>
                </a:solidFill>
                <a:latin typeface="Tahoma"/>
                <a:cs typeface="Tahoma"/>
              </a:rPr>
              <a:t>projetos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que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70">
                <a:solidFill>
                  <a:srgbClr val="9E8C3D"/>
                </a:solidFill>
                <a:latin typeface="Tahoma"/>
                <a:cs typeface="Tahoma"/>
              </a:rPr>
              <a:t>promovem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transformação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10">
                <a:solidFill>
                  <a:srgbClr val="9E8C3D"/>
                </a:solidFill>
                <a:latin typeface="Tahoma"/>
                <a:cs typeface="Tahoma"/>
              </a:rPr>
              <a:t>social.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6883" y="7469330"/>
            <a:ext cx="13739494" cy="1425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5599"/>
              </a:lnSpc>
              <a:spcBef>
                <a:spcPts val="95"/>
              </a:spcBef>
            </a:pPr>
            <a:r>
              <a:rPr dirty="0" sz="2650" spc="145">
                <a:solidFill>
                  <a:srgbClr val="001D54"/>
                </a:solidFill>
                <a:latin typeface="Tahoma"/>
                <a:cs typeface="Tahoma"/>
              </a:rPr>
              <a:t>Pessoas</a:t>
            </a:r>
            <a:r>
              <a:rPr dirty="0" sz="2650" spc="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95">
                <a:solidFill>
                  <a:srgbClr val="001D54"/>
                </a:solidFill>
                <a:latin typeface="Tahoma"/>
                <a:cs typeface="Tahoma"/>
              </a:rPr>
              <a:t>empresas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315">
                <a:solidFill>
                  <a:srgbClr val="001D54"/>
                </a:solidFill>
                <a:latin typeface="Tahoma"/>
                <a:cs typeface="Tahoma"/>
              </a:rPr>
              <a:t>podem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direcionar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parte</a:t>
            </a:r>
            <a:r>
              <a:rPr dirty="0" sz="2650" spc="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80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55">
                <a:solidFill>
                  <a:srgbClr val="001D54"/>
                </a:solidFill>
                <a:latin typeface="Tahoma"/>
                <a:cs typeface="Tahoma"/>
              </a:rPr>
              <a:t>seu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40">
                <a:solidFill>
                  <a:srgbClr val="001D54"/>
                </a:solidFill>
                <a:latin typeface="Tahoma"/>
                <a:cs typeface="Tahoma"/>
              </a:rPr>
              <a:t>imposto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001D54"/>
                </a:solidFill>
                <a:latin typeface="Tahoma"/>
                <a:cs typeface="Tahoma"/>
              </a:rPr>
              <a:t>renda</a:t>
            </a:r>
            <a:r>
              <a:rPr dirty="0" sz="2650" spc="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para</a:t>
            </a:r>
            <a:r>
              <a:rPr dirty="0" sz="2650" spc="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25">
                <a:solidFill>
                  <a:srgbClr val="001D54"/>
                </a:solidFill>
                <a:latin typeface="Tahoma"/>
                <a:cs typeface="Tahoma"/>
              </a:rPr>
              <a:t>estas </a:t>
            </a:r>
            <a:r>
              <a:rPr dirty="0" sz="2650" spc="-81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75">
                <a:solidFill>
                  <a:srgbClr val="001D54"/>
                </a:solidFill>
                <a:latin typeface="Tahoma"/>
                <a:cs typeface="Tahoma"/>
              </a:rPr>
              <a:t>atividades</a:t>
            </a:r>
            <a:r>
              <a:rPr dirty="0" sz="2650" spc="1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45">
                <a:solidFill>
                  <a:srgbClr val="001D54"/>
                </a:solidFill>
                <a:latin typeface="Tahoma"/>
                <a:cs typeface="Tahoma"/>
              </a:rPr>
              <a:t>mediante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5">
                <a:solidFill>
                  <a:srgbClr val="001D54"/>
                </a:solidFill>
                <a:latin typeface="Tahoma"/>
                <a:cs typeface="Tahoma"/>
              </a:rPr>
              <a:t>doação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350">
                <a:solidFill>
                  <a:srgbClr val="001D54"/>
                </a:solidFill>
                <a:latin typeface="Tahoma"/>
                <a:cs typeface="Tahoma"/>
              </a:rPr>
              <a:t>em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espécie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35">
                <a:solidFill>
                  <a:srgbClr val="001D54"/>
                </a:solidFill>
                <a:latin typeface="Tahoma"/>
                <a:cs typeface="Tahoma"/>
              </a:rPr>
              <a:t>ou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14">
                <a:solidFill>
                  <a:srgbClr val="001D54"/>
                </a:solidFill>
                <a:latin typeface="Tahoma"/>
                <a:cs typeface="Tahoma"/>
              </a:rPr>
              <a:t>bens,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cujo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40">
                <a:solidFill>
                  <a:srgbClr val="001D54"/>
                </a:solidFill>
                <a:latin typeface="Tahoma"/>
                <a:cs typeface="Tahoma"/>
              </a:rPr>
              <a:t>valor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15">
                <a:solidFill>
                  <a:srgbClr val="001D54"/>
                </a:solidFill>
                <a:latin typeface="Tahoma"/>
                <a:cs typeface="Tahoma"/>
              </a:rPr>
              <a:t>poderá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00">
                <a:solidFill>
                  <a:srgbClr val="001D54"/>
                </a:solidFill>
                <a:latin typeface="Tahoma"/>
                <a:cs typeface="Tahoma"/>
              </a:rPr>
              <a:t>ser</a:t>
            </a:r>
            <a:r>
              <a:rPr dirty="0" sz="2650" spc="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deduzido </a:t>
            </a:r>
            <a:r>
              <a:rPr dirty="0" sz="2650" spc="-819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80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001D54"/>
                </a:solidFill>
                <a:latin typeface="Tahoma"/>
                <a:cs typeface="Tahoma"/>
              </a:rPr>
              <a:t>total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80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40">
                <a:solidFill>
                  <a:srgbClr val="001D54"/>
                </a:solidFill>
                <a:latin typeface="Tahoma"/>
                <a:cs typeface="Tahoma"/>
              </a:rPr>
              <a:t>imposto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10">
                <a:solidFill>
                  <a:srgbClr val="001D54"/>
                </a:solidFill>
                <a:latin typeface="Tahoma"/>
                <a:cs typeface="Tahoma"/>
              </a:rPr>
              <a:t>devido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001D54"/>
                </a:solidFill>
                <a:latin typeface="Tahoma"/>
                <a:cs typeface="Tahoma"/>
              </a:rPr>
              <a:t>apurado,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80">
                <a:solidFill>
                  <a:srgbClr val="001D54"/>
                </a:solidFill>
                <a:latin typeface="Tahoma"/>
                <a:cs typeface="Tahoma"/>
              </a:rPr>
              <a:t>observado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5">
                <a:solidFill>
                  <a:srgbClr val="001D54"/>
                </a:solidFill>
                <a:latin typeface="Tahoma"/>
                <a:cs typeface="Tahoma"/>
              </a:rPr>
              <a:t>limite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75">
                <a:solidFill>
                  <a:srgbClr val="001D54"/>
                </a:solidFill>
                <a:latin typeface="Tahoma"/>
                <a:cs typeface="Tahoma"/>
              </a:rPr>
              <a:t>legal</a:t>
            </a:r>
            <a:endParaRPr sz="265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7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7"/>
            <a:ext cx="2105024" cy="111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2822" y="2060644"/>
            <a:ext cx="9553574" cy="66198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32317" y="3348906"/>
            <a:ext cx="6369685" cy="2806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500"/>
              </a:lnSpc>
              <a:spcBef>
                <a:spcPts val="100"/>
              </a:spcBef>
            </a:pPr>
            <a:r>
              <a:rPr dirty="0" sz="3950" spc="215">
                <a:solidFill>
                  <a:srgbClr val="001D54"/>
                </a:solidFill>
                <a:latin typeface="Tahoma"/>
                <a:cs typeface="Tahoma"/>
              </a:rPr>
              <a:t>Será </a:t>
            </a:r>
            <a:r>
              <a:rPr dirty="0" sz="3950" spc="370">
                <a:solidFill>
                  <a:srgbClr val="001D54"/>
                </a:solidFill>
                <a:latin typeface="Tahoma"/>
                <a:cs typeface="Tahoma"/>
              </a:rPr>
              <a:t>emitido </a:t>
            </a:r>
            <a:r>
              <a:rPr dirty="0" sz="3950" spc="590">
                <a:solidFill>
                  <a:srgbClr val="001D54"/>
                </a:solidFill>
                <a:latin typeface="Tahoma"/>
                <a:cs typeface="Tahoma"/>
              </a:rPr>
              <a:t>um </a:t>
            </a:r>
            <a:r>
              <a:rPr dirty="0" sz="3950" spc="385">
                <a:solidFill>
                  <a:srgbClr val="001D54"/>
                </a:solidFill>
                <a:latin typeface="Tahoma"/>
                <a:cs typeface="Tahoma"/>
              </a:rPr>
              <a:t>DARF </a:t>
            </a:r>
            <a:r>
              <a:rPr dirty="0" sz="3950" spc="39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275">
                <a:solidFill>
                  <a:srgbClr val="001D54"/>
                </a:solidFill>
                <a:latin typeface="Tahoma"/>
                <a:cs typeface="Tahoma"/>
              </a:rPr>
              <a:t>para</a:t>
            </a:r>
            <a:r>
              <a:rPr dirty="0" sz="3950" spc="2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25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950" spc="3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75">
                <a:solidFill>
                  <a:srgbClr val="001D54"/>
                </a:solidFill>
                <a:latin typeface="Tahoma"/>
                <a:cs typeface="Tahoma"/>
              </a:rPr>
              <a:t>pagamento</a:t>
            </a:r>
            <a:r>
              <a:rPr dirty="0" sz="3950" spc="3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75">
                <a:solidFill>
                  <a:srgbClr val="001D54"/>
                </a:solidFill>
                <a:latin typeface="Tahoma"/>
                <a:cs typeface="Tahoma"/>
              </a:rPr>
              <a:t>da </a:t>
            </a:r>
            <a:r>
              <a:rPr dirty="0" sz="3950" spc="-1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10">
                <a:solidFill>
                  <a:srgbClr val="001D54"/>
                </a:solidFill>
                <a:latin typeface="Tahoma"/>
                <a:cs typeface="Tahoma"/>
              </a:rPr>
              <a:t>cota </a:t>
            </a:r>
            <a:r>
              <a:rPr dirty="0" sz="3950" spc="330">
                <a:solidFill>
                  <a:srgbClr val="001D54"/>
                </a:solidFill>
                <a:latin typeface="Tahoma"/>
                <a:cs typeface="Tahoma"/>
              </a:rPr>
              <a:t>única </a:t>
            </a:r>
            <a:r>
              <a:rPr dirty="0" sz="3950" spc="350">
                <a:solidFill>
                  <a:srgbClr val="001D54"/>
                </a:solidFill>
                <a:latin typeface="Tahoma"/>
                <a:cs typeface="Tahoma"/>
              </a:rPr>
              <a:t>ou </a:t>
            </a:r>
            <a:r>
              <a:rPr dirty="0" sz="3950" spc="-530">
                <a:solidFill>
                  <a:srgbClr val="001D54"/>
                </a:solidFill>
                <a:latin typeface="Tahoma"/>
                <a:cs typeface="Tahoma"/>
              </a:rPr>
              <a:t>1ª</a:t>
            </a:r>
            <a:r>
              <a:rPr dirty="0" sz="3950" spc="-5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10">
                <a:solidFill>
                  <a:srgbClr val="001D54"/>
                </a:solidFill>
                <a:latin typeface="Tahoma"/>
                <a:cs typeface="Tahoma"/>
              </a:rPr>
              <a:t>cota </a:t>
            </a:r>
            <a:r>
              <a:rPr dirty="0" sz="3950" spc="415">
                <a:solidFill>
                  <a:srgbClr val="001D54"/>
                </a:solidFill>
                <a:latin typeface="Tahoma"/>
                <a:cs typeface="Tahoma"/>
              </a:rPr>
              <a:t>do </a:t>
            </a:r>
            <a:r>
              <a:rPr dirty="0" sz="3950" spc="-1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90">
                <a:solidFill>
                  <a:srgbClr val="001D54"/>
                </a:solidFill>
                <a:latin typeface="Tahoma"/>
                <a:cs typeface="Tahoma"/>
              </a:rPr>
              <a:t>IRPF,</a:t>
            </a:r>
            <a:r>
              <a:rPr dirty="0" sz="39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350">
                <a:solidFill>
                  <a:srgbClr val="001D54"/>
                </a:solidFill>
                <a:latin typeface="Tahoma"/>
                <a:cs typeface="Tahoma"/>
              </a:rPr>
              <a:t>código</a:t>
            </a:r>
            <a:r>
              <a:rPr dirty="0" sz="39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950" spc="-175">
                <a:solidFill>
                  <a:srgbClr val="001D54"/>
                </a:solidFill>
                <a:latin typeface="Tahoma"/>
                <a:cs typeface="Tahoma"/>
              </a:rPr>
              <a:t>0211.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3229" y="625767"/>
            <a:ext cx="12445365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75"/>
              <a:t>Resultado</a:t>
            </a:r>
            <a:r>
              <a:rPr dirty="0" spc="-270"/>
              <a:t> </a:t>
            </a:r>
            <a:r>
              <a:rPr dirty="0" spc="140"/>
              <a:t>da</a:t>
            </a:r>
            <a:r>
              <a:rPr dirty="0" spc="-265"/>
              <a:t> </a:t>
            </a:r>
            <a:r>
              <a:rPr dirty="0" spc="60"/>
              <a:t>Declaração</a:t>
            </a:r>
            <a:r>
              <a:rPr dirty="0" spc="-265"/>
              <a:t> </a:t>
            </a:r>
            <a:r>
              <a:rPr dirty="0" spc="-1365"/>
              <a:t>=</a:t>
            </a:r>
            <a:r>
              <a:rPr dirty="0" spc="-265"/>
              <a:t> </a:t>
            </a:r>
            <a:r>
              <a:rPr dirty="0" spc="25">
                <a:solidFill>
                  <a:srgbClr val="9E8C3D"/>
                </a:solidFill>
              </a:rPr>
              <a:t>Imposto</a:t>
            </a:r>
            <a:r>
              <a:rPr dirty="0" spc="-265">
                <a:solidFill>
                  <a:srgbClr val="9E8C3D"/>
                </a:solidFill>
              </a:rPr>
              <a:t> </a:t>
            </a:r>
            <a:r>
              <a:rPr dirty="0" spc="15">
                <a:solidFill>
                  <a:srgbClr val="9E8C3D"/>
                </a:solidFill>
              </a:rPr>
              <a:t>a</a:t>
            </a:r>
            <a:r>
              <a:rPr dirty="0" spc="-265">
                <a:solidFill>
                  <a:srgbClr val="9E8C3D"/>
                </a:solidFill>
              </a:rPr>
              <a:t> </a:t>
            </a:r>
            <a:r>
              <a:rPr dirty="0" spc="70">
                <a:solidFill>
                  <a:srgbClr val="9E8C3D"/>
                </a:solidFill>
              </a:rPr>
              <a:t>pagar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2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07086" y="3953192"/>
            <a:ext cx="5628005" cy="1314450"/>
          </a:xfrm>
          <a:custGeom>
            <a:avLst/>
            <a:gdLst/>
            <a:ahLst/>
            <a:cxnLst/>
            <a:rect l="l" t="t" r="r" b="b"/>
            <a:pathLst>
              <a:path w="5628005" h="1314450">
                <a:moveTo>
                  <a:pt x="5263992" y="1314327"/>
                </a:moveTo>
                <a:lnTo>
                  <a:pt x="363638" y="1314327"/>
                </a:lnTo>
                <a:lnTo>
                  <a:pt x="314357" y="1310999"/>
                </a:lnTo>
                <a:lnTo>
                  <a:pt x="267071" y="1301304"/>
                </a:lnTo>
                <a:lnTo>
                  <a:pt x="222218" y="1285680"/>
                </a:lnTo>
                <a:lnTo>
                  <a:pt x="180234" y="1264564"/>
                </a:lnTo>
                <a:lnTo>
                  <a:pt x="141555" y="1238392"/>
                </a:lnTo>
                <a:lnTo>
                  <a:pt x="106618" y="1207602"/>
                </a:lnTo>
                <a:lnTo>
                  <a:pt x="75858" y="1172629"/>
                </a:lnTo>
                <a:lnTo>
                  <a:pt x="49713" y="1133911"/>
                </a:lnTo>
                <a:lnTo>
                  <a:pt x="28618" y="1091885"/>
                </a:lnTo>
                <a:lnTo>
                  <a:pt x="13010" y="1046987"/>
                </a:lnTo>
                <a:lnTo>
                  <a:pt x="3325" y="999654"/>
                </a:lnTo>
                <a:lnTo>
                  <a:pt x="0" y="950323"/>
                </a:lnTo>
                <a:lnTo>
                  <a:pt x="0" y="364004"/>
                </a:lnTo>
                <a:lnTo>
                  <a:pt x="3325" y="314686"/>
                </a:lnTo>
                <a:lnTo>
                  <a:pt x="13010" y="267361"/>
                </a:lnTo>
                <a:lnTo>
                  <a:pt x="28618" y="222468"/>
                </a:lnTo>
                <a:lnTo>
                  <a:pt x="49713" y="180443"/>
                </a:lnTo>
                <a:lnTo>
                  <a:pt x="75858" y="141724"/>
                </a:lnTo>
                <a:lnTo>
                  <a:pt x="106618" y="106748"/>
                </a:lnTo>
                <a:lnTo>
                  <a:pt x="141555" y="75953"/>
                </a:lnTo>
                <a:lnTo>
                  <a:pt x="180234" y="49776"/>
                </a:lnTo>
                <a:lnTo>
                  <a:pt x="222218" y="28655"/>
                </a:lnTo>
                <a:lnTo>
                  <a:pt x="267071" y="13027"/>
                </a:lnTo>
                <a:lnTo>
                  <a:pt x="314357" y="3329"/>
                </a:lnTo>
                <a:lnTo>
                  <a:pt x="363638" y="0"/>
                </a:lnTo>
                <a:lnTo>
                  <a:pt x="5263992" y="0"/>
                </a:lnTo>
                <a:lnTo>
                  <a:pt x="5313274" y="3329"/>
                </a:lnTo>
                <a:lnTo>
                  <a:pt x="5360563" y="13027"/>
                </a:lnTo>
                <a:lnTo>
                  <a:pt x="5405421" y="28655"/>
                </a:lnTo>
                <a:lnTo>
                  <a:pt x="5447411" y="49776"/>
                </a:lnTo>
                <a:lnTo>
                  <a:pt x="5455421" y="55196"/>
                </a:lnTo>
                <a:lnTo>
                  <a:pt x="363638" y="55196"/>
                </a:lnTo>
                <a:lnTo>
                  <a:pt x="318054" y="58545"/>
                </a:lnTo>
                <a:lnTo>
                  <a:pt x="274548" y="68271"/>
                </a:lnTo>
                <a:lnTo>
                  <a:pt x="233598" y="83899"/>
                </a:lnTo>
                <a:lnTo>
                  <a:pt x="195680" y="104949"/>
                </a:lnTo>
                <a:lnTo>
                  <a:pt x="161271" y="130944"/>
                </a:lnTo>
                <a:lnTo>
                  <a:pt x="130847" y="161407"/>
                </a:lnTo>
                <a:lnTo>
                  <a:pt x="104886" y="195859"/>
                </a:lnTo>
                <a:lnTo>
                  <a:pt x="83864" y="233822"/>
                </a:lnTo>
                <a:lnTo>
                  <a:pt x="68259" y="274819"/>
                </a:lnTo>
                <a:lnTo>
                  <a:pt x="58545" y="318372"/>
                </a:lnTo>
                <a:lnTo>
                  <a:pt x="55202" y="364004"/>
                </a:lnTo>
                <a:lnTo>
                  <a:pt x="55202" y="950323"/>
                </a:lnTo>
                <a:lnTo>
                  <a:pt x="58545" y="995954"/>
                </a:lnTo>
                <a:lnTo>
                  <a:pt x="68259" y="1039507"/>
                </a:lnTo>
                <a:lnTo>
                  <a:pt x="83864" y="1080505"/>
                </a:lnTo>
                <a:lnTo>
                  <a:pt x="104886" y="1118468"/>
                </a:lnTo>
                <a:lnTo>
                  <a:pt x="130847" y="1152920"/>
                </a:lnTo>
                <a:lnTo>
                  <a:pt x="161271" y="1183382"/>
                </a:lnTo>
                <a:lnTo>
                  <a:pt x="195680" y="1209378"/>
                </a:lnTo>
                <a:lnTo>
                  <a:pt x="233598" y="1230428"/>
                </a:lnTo>
                <a:lnTo>
                  <a:pt x="274548" y="1246055"/>
                </a:lnTo>
                <a:lnTo>
                  <a:pt x="318054" y="1255782"/>
                </a:lnTo>
                <a:lnTo>
                  <a:pt x="363638" y="1259131"/>
                </a:lnTo>
                <a:lnTo>
                  <a:pt x="5455443" y="1259131"/>
                </a:lnTo>
                <a:lnTo>
                  <a:pt x="5447411" y="1264564"/>
                </a:lnTo>
                <a:lnTo>
                  <a:pt x="5405421" y="1285680"/>
                </a:lnTo>
                <a:lnTo>
                  <a:pt x="5360563" y="1301304"/>
                </a:lnTo>
                <a:lnTo>
                  <a:pt x="5313274" y="1310999"/>
                </a:lnTo>
                <a:lnTo>
                  <a:pt x="5263992" y="1314327"/>
                </a:lnTo>
                <a:close/>
              </a:path>
              <a:path w="5628005" h="1314450">
                <a:moveTo>
                  <a:pt x="5455443" y="1259131"/>
                </a:moveTo>
                <a:lnTo>
                  <a:pt x="5263992" y="1259131"/>
                </a:lnTo>
                <a:lnTo>
                  <a:pt x="5309593" y="1255782"/>
                </a:lnTo>
                <a:lnTo>
                  <a:pt x="5353114" y="1246055"/>
                </a:lnTo>
                <a:lnTo>
                  <a:pt x="5394080" y="1230428"/>
                </a:lnTo>
                <a:lnTo>
                  <a:pt x="5432013" y="1209378"/>
                </a:lnTo>
                <a:lnTo>
                  <a:pt x="5466436" y="1183382"/>
                </a:lnTo>
                <a:lnTo>
                  <a:pt x="5496872" y="1152920"/>
                </a:lnTo>
                <a:lnTo>
                  <a:pt x="5522844" y="1118468"/>
                </a:lnTo>
                <a:lnTo>
                  <a:pt x="5543875" y="1080505"/>
                </a:lnTo>
                <a:lnTo>
                  <a:pt x="5559488" y="1039507"/>
                </a:lnTo>
                <a:lnTo>
                  <a:pt x="5569205" y="995954"/>
                </a:lnTo>
                <a:lnTo>
                  <a:pt x="5572550" y="950323"/>
                </a:lnTo>
                <a:lnTo>
                  <a:pt x="5572550" y="364004"/>
                </a:lnTo>
                <a:lnTo>
                  <a:pt x="5569205" y="318372"/>
                </a:lnTo>
                <a:lnTo>
                  <a:pt x="5559488" y="274819"/>
                </a:lnTo>
                <a:lnTo>
                  <a:pt x="5543875" y="233822"/>
                </a:lnTo>
                <a:lnTo>
                  <a:pt x="5522844" y="195859"/>
                </a:lnTo>
                <a:lnTo>
                  <a:pt x="5496872" y="161407"/>
                </a:lnTo>
                <a:lnTo>
                  <a:pt x="5466436" y="130944"/>
                </a:lnTo>
                <a:lnTo>
                  <a:pt x="5432013" y="104949"/>
                </a:lnTo>
                <a:lnTo>
                  <a:pt x="5394080" y="83899"/>
                </a:lnTo>
                <a:lnTo>
                  <a:pt x="5353114" y="68271"/>
                </a:lnTo>
                <a:lnTo>
                  <a:pt x="5309593" y="58545"/>
                </a:lnTo>
                <a:lnTo>
                  <a:pt x="5263992" y="55196"/>
                </a:lnTo>
                <a:lnTo>
                  <a:pt x="5455421" y="55196"/>
                </a:lnTo>
                <a:lnTo>
                  <a:pt x="5521042" y="106748"/>
                </a:lnTo>
                <a:lnTo>
                  <a:pt x="5551810" y="141724"/>
                </a:lnTo>
                <a:lnTo>
                  <a:pt x="5577962" y="180443"/>
                </a:lnTo>
                <a:lnTo>
                  <a:pt x="5599064" y="222468"/>
                </a:lnTo>
                <a:lnTo>
                  <a:pt x="5614677" y="267361"/>
                </a:lnTo>
                <a:lnTo>
                  <a:pt x="5624365" y="314686"/>
                </a:lnTo>
                <a:lnTo>
                  <a:pt x="5627691" y="364004"/>
                </a:lnTo>
                <a:lnTo>
                  <a:pt x="5627691" y="950323"/>
                </a:lnTo>
                <a:lnTo>
                  <a:pt x="5624365" y="999654"/>
                </a:lnTo>
                <a:lnTo>
                  <a:pt x="5614677" y="1046987"/>
                </a:lnTo>
                <a:lnTo>
                  <a:pt x="5599064" y="1091885"/>
                </a:lnTo>
                <a:lnTo>
                  <a:pt x="5577962" y="1133911"/>
                </a:lnTo>
                <a:lnTo>
                  <a:pt x="5551810" y="1172629"/>
                </a:lnTo>
                <a:lnTo>
                  <a:pt x="5521042" y="1207602"/>
                </a:lnTo>
                <a:lnTo>
                  <a:pt x="5486097" y="1238392"/>
                </a:lnTo>
                <a:lnTo>
                  <a:pt x="5455443" y="1259131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29231" y="3783195"/>
            <a:ext cx="5628005" cy="1314450"/>
          </a:xfrm>
          <a:custGeom>
            <a:avLst/>
            <a:gdLst/>
            <a:ahLst/>
            <a:cxnLst/>
            <a:rect l="l" t="t" r="r" b="b"/>
            <a:pathLst>
              <a:path w="5628005" h="1314450">
                <a:moveTo>
                  <a:pt x="5263992" y="1314327"/>
                </a:moveTo>
                <a:lnTo>
                  <a:pt x="363638" y="1314327"/>
                </a:lnTo>
                <a:lnTo>
                  <a:pt x="314357" y="1310999"/>
                </a:lnTo>
                <a:lnTo>
                  <a:pt x="267071" y="1301304"/>
                </a:lnTo>
                <a:lnTo>
                  <a:pt x="222218" y="1285680"/>
                </a:lnTo>
                <a:lnTo>
                  <a:pt x="180234" y="1264564"/>
                </a:lnTo>
                <a:lnTo>
                  <a:pt x="141555" y="1238392"/>
                </a:lnTo>
                <a:lnTo>
                  <a:pt x="106618" y="1207602"/>
                </a:lnTo>
                <a:lnTo>
                  <a:pt x="75858" y="1172629"/>
                </a:lnTo>
                <a:lnTo>
                  <a:pt x="49713" y="1133911"/>
                </a:lnTo>
                <a:lnTo>
                  <a:pt x="28618" y="1091885"/>
                </a:lnTo>
                <a:lnTo>
                  <a:pt x="13010" y="1046987"/>
                </a:lnTo>
                <a:lnTo>
                  <a:pt x="3325" y="999654"/>
                </a:lnTo>
                <a:lnTo>
                  <a:pt x="0" y="950323"/>
                </a:lnTo>
                <a:lnTo>
                  <a:pt x="0" y="364004"/>
                </a:lnTo>
                <a:lnTo>
                  <a:pt x="3325" y="314686"/>
                </a:lnTo>
                <a:lnTo>
                  <a:pt x="13010" y="267361"/>
                </a:lnTo>
                <a:lnTo>
                  <a:pt x="28618" y="222468"/>
                </a:lnTo>
                <a:lnTo>
                  <a:pt x="49713" y="180443"/>
                </a:lnTo>
                <a:lnTo>
                  <a:pt x="75858" y="141724"/>
                </a:lnTo>
                <a:lnTo>
                  <a:pt x="106618" y="106748"/>
                </a:lnTo>
                <a:lnTo>
                  <a:pt x="141555" y="75953"/>
                </a:lnTo>
                <a:lnTo>
                  <a:pt x="180234" y="49776"/>
                </a:lnTo>
                <a:lnTo>
                  <a:pt x="222218" y="28655"/>
                </a:lnTo>
                <a:lnTo>
                  <a:pt x="267071" y="13027"/>
                </a:lnTo>
                <a:lnTo>
                  <a:pt x="314357" y="3329"/>
                </a:lnTo>
                <a:lnTo>
                  <a:pt x="363638" y="0"/>
                </a:lnTo>
                <a:lnTo>
                  <a:pt x="5263992" y="0"/>
                </a:lnTo>
                <a:lnTo>
                  <a:pt x="5313274" y="3329"/>
                </a:lnTo>
                <a:lnTo>
                  <a:pt x="5360563" y="13027"/>
                </a:lnTo>
                <a:lnTo>
                  <a:pt x="5405421" y="28655"/>
                </a:lnTo>
                <a:lnTo>
                  <a:pt x="5447411" y="49776"/>
                </a:lnTo>
                <a:lnTo>
                  <a:pt x="5455421" y="55196"/>
                </a:lnTo>
                <a:lnTo>
                  <a:pt x="363638" y="55196"/>
                </a:lnTo>
                <a:lnTo>
                  <a:pt x="318054" y="58545"/>
                </a:lnTo>
                <a:lnTo>
                  <a:pt x="274548" y="68271"/>
                </a:lnTo>
                <a:lnTo>
                  <a:pt x="233598" y="83899"/>
                </a:lnTo>
                <a:lnTo>
                  <a:pt x="195680" y="104949"/>
                </a:lnTo>
                <a:lnTo>
                  <a:pt x="161271" y="130944"/>
                </a:lnTo>
                <a:lnTo>
                  <a:pt x="130847" y="161407"/>
                </a:lnTo>
                <a:lnTo>
                  <a:pt x="104886" y="195859"/>
                </a:lnTo>
                <a:lnTo>
                  <a:pt x="83864" y="233822"/>
                </a:lnTo>
                <a:lnTo>
                  <a:pt x="68259" y="274819"/>
                </a:lnTo>
                <a:lnTo>
                  <a:pt x="58545" y="318372"/>
                </a:lnTo>
                <a:lnTo>
                  <a:pt x="55202" y="364004"/>
                </a:lnTo>
                <a:lnTo>
                  <a:pt x="55202" y="950323"/>
                </a:lnTo>
                <a:lnTo>
                  <a:pt x="58545" y="995954"/>
                </a:lnTo>
                <a:lnTo>
                  <a:pt x="68259" y="1039507"/>
                </a:lnTo>
                <a:lnTo>
                  <a:pt x="83864" y="1080505"/>
                </a:lnTo>
                <a:lnTo>
                  <a:pt x="104886" y="1118468"/>
                </a:lnTo>
                <a:lnTo>
                  <a:pt x="130847" y="1152920"/>
                </a:lnTo>
                <a:lnTo>
                  <a:pt x="161271" y="1183382"/>
                </a:lnTo>
                <a:lnTo>
                  <a:pt x="195680" y="1209378"/>
                </a:lnTo>
                <a:lnTo>
                  <a:pt x="233598" y="1230428"/>
                </a:lnTo>
                <a:lnTo>
                  <a:pt x="274548" y="1246055"/>
                </a:lnTo>
                <a:lnTo>
                  <a:pt x="318054" y="1255782"/>
                </a:lnTo>
                <a:lnTo>
                  <a:pt x="363638" y="1259131"/>
                </a:lnTo>
                <a:lnTo>
                  <a:pt x="5455443" y="1259131"/>
                </a:lnTo>
                <a:lnTo>
                  <a:pt x="5447411" y="1264564"/>
                </a:lnTo>
                <a:lnTo>
                  <a:pt x="5405421" y="1285680"/>
                </a:lnTo>
                <a:lnTo>
                  <a:pt x="5360563" y="1301304"/>
                </a:lnTo>
                <a:lnTo>
                  <a:pt x="5313274" y="1310999"/>
                </a:lnTo>
                <a:lnTo>
                  <a:pt x="5263992" y="1314327"/>
                </a:lnTo>
                <a:close/>
              </a:path>
              <a:path w="5628005" h="1314450">
                <a:moveTo>
                  <a:pt x="5455443" y="1259131"/>
                </a:moveTo>
                <a:lnTo>
                  <a:pt x="5263992" y="1259131"/>
                </a:lnTo>
                <a:lnTo>
                  <a:pt x="5309593" y="1255782"/>
                </a:lnTo>
                <a:lnTo>
                  <a:pt x="5353114" y="1246055"/>
                </a:lnTo>
                <a:lnTo>
                  <a:pt x="5394080" y="1230428"/>
                </a:lnTo>
                <a:lnTo>
                  <a:pt x="5432013" y="1209378"/>
                </a:lnTo>
                <a:lnTo>
                  <a:pt x="5466436" y="1183382"/>
                </a:lnTo>
                <a:lnTo>
                  <a:pt x="5496872" y="1152920"/>
                </a:lnTo>
                <a:lnTo>
                  <a:pt x="5522844" y="1118468"/>
                </a:lnTo>
                <a:lnTo>
                  <a:pt x="5543875" y="1080505"/>
                </a:lnTo>
                <a:lnTo>
                  <a:pt x="5559488" y="1039507"/>
                </a:lnTo>
                <a:lnTo>
                  <a:pt x="5569205" y="995954"/>
                </a:lnTo>
                <a:lnTo>
                  <a:pt x="5572550" y="950323"/>
                </a:lnTo>
                <a:lnTo>
                  <a:pt x="5572550" y="364004"/>
                </a:lnTo>
                <a:lnTo>
                  <a:pt x="5569205" y="318372"/>
                </a:lnTo>
                <a:lnTo>
                  <a:pt x="5559488" y="274819"/>
                </a:lnTo>
                <a:lnTo>
                  <a:pt x="5543875" y="233822"/>
                </a:lnTo>
                <a:lnTo>
                  <a:pt x="5522844" y="195859"/>
                </a:lnTo>
                <a:lnTo>
                  <a:pt x="5496872" y="161407"/>
                </a:lnTo>
                <a:lnTo>
                  <a:pt x="5466436" y="130944"/>
                </a:lnTo>
                <a:lnTo>
                  <a:pt x="5432013" y="104949"/>
                </a:lnTo>
                <a:lnTo>
                  <a:pt x="5394080" y="83899"/>
                </a:lnTo>
                <a:lnTo>
                  <a:pt x="5353114" y="68271"/>
                </a:lnTo>
                <a:lnTo>
                  <a:pt x="5309593" y="58545"/>
                </a:lnTo>
                <a:lnTo>
                  <a:pt x="5263992" y="55196"/>
                </a:lnTo>
                <a:lnTo>
                  <a:pt x="5455421" y="55196"/>
                </a:lnTo>
                <a:lnTo>
                  <a:pt x="5521042" y="106748"/>
                </a:lnTo>
                <a:lnTo>
                  <a:pt x="5551810" y="141724"/>
                </a:lnTo>
                <a:lnTo>
                  <a:pt x="5577962" y="180443"/>
                </a:lnTo>
                <a:lnTo>
                  <a:pt x="5599064" y="222468"/>
                </a:lnTo>
                <a:lnTo>
                  <a:pt x="5614677" y="267361"/>
                </a:lnTo>
                <a:lnTo>
                  <a:pt x="5624365" y="314686"/>
                </a:lnTo>
                <a:lnTo>
                  <a:pt x="5627691" y="364004"/>
                </a:lnTo>
                <a:lnTo>
                  <a:pt x="5627691" y="950323"/>
                </a:lnTo>
                <a:lnTo>
                  <a:pt x="5624365" y="999654"/>
                </a:lnTo>
                <a:lnTo>
                  <a:pt x="5614677" y="1046987"/>
                </a:lnTo>
                <a:lnTo>
                  <a:pt x="5599064" y="1091885"/>
                </a:lnTo>
                <a:lnTo>
                  <a:pt x="5577962" y="1133911"/>
                </a:lnTo>
                <a:lnTo>
                  <a:pt x="5551810" y="1172629"/>
                </a:lnTo>
                <a:lnTo>
                  <a:pt x="5521042" y="1207602"/>
                </a:lnTo>
                <a:lnTo>
                  <a:pt x="5486097" y="1238392"/>
                </a:lnTo>
                <a:lnTo>
                  <a:pt x="5455443" y="1259131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992" y="5624291"/>
            <a:ext cx="7200899" cy="36385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46138" y="5510001"/>
            <a:ext cx="7200899" cy="36385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3583" y="1899992"/>
            <a:ext cx="1767141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Serão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10">
                <a:solidFill>
                  <a:srgbClr val="001D54"/>
                </a:solidFill>
                <a:latin typeface="Tahoma"/>
                <a:cs typeface="Tahoma"/>
              </a:rPr>
              <a:t>emitidos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35">
                <a:solidFill>
                  <a:srgbClr val="001D54"/>
                </a:solidFill>
                <a:latin typeface="Tahoma"/>
                <a:cs typeface="Tahoma"/>
              </a:rPr>
              <a:t>até</a:t>
            </a:r>
            <a:r>
              <a:rPr dirty="0" sz="3650" spc="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60">
                <a:solidFill>
                  <a:srgbClr val="001D54"/>
                </a:solidFill>
                <a:latin typeface="Tahoma"/>
                <a:cs typeface="Tahoma"/>
              </a:rPr>
              <a:t>dois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00">
                <a:solidFill>
                  <a:srgbClr val="001D54"/>
                </a:solidFill>
                <a:latin typeface="Tahoma"/>
                <a:cs typeface="Tahoma"/>
              </a:rPr>
              <a:t>DARFs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95">
                <a:solidFill>
                  <a:srgbClr val="001D54"/>
                </a:solidFill>
                <a:latin typeface="Tahoma"/>
                <a:cs typeface="Tahoma"/>
              </a:rPr>
              <a:t>referentes</a:t>
            </a:r>
            <a:r>
              <a:rPr dirty="0" sz="3650" spc="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60">
                <a:solidFill>
                  <a:srgbClr val="001D54"/>
                </a:solidFill>
                <a:latin typeface="Tahoma"/>
                <a:cs typeface="Tahoma"/>
              </a:rPr>
              <a:t>ao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45">
                <a:solidFill>
                  <a:srgbClr val="001D54"/>
                </a:solidFill>
                <a:latin typeface="Tahoma"/>
                <a:cs typeface="Tahoma"/>
              </a:rPr>
              <a:t>pagamento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650" spc="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95">
                <a:solidFill>
                  <a:srgbClr val="001D54"/>
                </a:solidFill>
                <a:latin typeface="Tahoma"/>
                <a:cs typeface="Tahoma"/>
              </a:rPr>
              <a:t>valor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90">
                <a:solidFill>
                  <a:srgbClr val="001D54"/>
                </a:solidFill>
                <a:latin typeface="Tahoma"/>
                <a:cs typeface="Tahoma"/>
              </a:rPr>
              <a:t>destinado </a:t>
            </a:r>
            <a:r>
              <a:rPr dirty="0" sz="3650" spc="-1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00">
                <a:solidFill>
                  <a:srgbClr val="001D54"/>
                </a:solidFill>
                <a:latin typeface="Tahoma"/>
                <a:cs typeface="Tahoma"/>
              </a:rPr>
              <a:t>aos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95">
                <a:solidFill>
                  <a:srgbClr val="001D54"/>
                </a:solidFill>
                <a:latin typeface="Tahoma"/>
                <a:cs typeface="Tahoma"/>
              </a:rPr>
              <a:t>Fundos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85">
                <a:solidFill>
                  <a:srgbClr val="001D54"/>
                </a:solidFill>
                <a:latin typeface="Tahoma"/>
                <a:cs typeface="Tahoma"/>
              </a:rPr>
              <a:t>Especiais,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15">
                <a:solidFill>
                  <a:srgbClr val="001D54"/>
                </a:solidFill>
                <a:latin typeface="Tahoma"/>
                <a:cs typeface="Tahoma"/>
              </a:rPr>
              <a:t>conforme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65">
                <a:solidFill>
                  <a:srgbClr val="001D54"/>
                </a:solidFill>
                <a:latin typeface="Tahoma"/>
                <a:cs typeface="Tahoma"/>
              </a:rPr>
              <a:t>decisão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45">
                <a:solidFill>
                  <a:srgbClr val="001D54"/>
                </a:solidFill>
                <a:latin typeface="Tahoma"/>
                <a:cs typeface="Tahoma"/>
              </a:rPr>
              <a:t>contribuinte.</a:t>
            </a:r>
            <a:endParaRPr sz="365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3229" y="625764"/>
            <a:ext cx="12445365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75"/>
              <a:t>Resultado</a:t>
            </a:r>
            <a:r>
              <a:rPr dirty="0" spc="-270"/>
              <a:t> </a:t>
            </a:r>
            <a:r>
              <a:rPr dirty="0" spc="140"/>
              <a:t>da</a:t>
            </a:r>
            <a:r>
              <a:rPr dirty="0" spc="-265"/>
              <a:t> </a:t>
            </a:r>
            <a:r>
              <a:rPr dirty="0" spc="60"/>
              <a:t>Declaração</a:t>
            </a:r>
            <a:r>
              <a:rPr dirty="0" spc="-265"/>
              <a:t> </a:t>
            </a:r>
            <a:r>
              <a:rPr dirty="0" spc="-1365"/>
              <a:t>=</a:t>
            </a:r>
            <a:r>
              <a:rPr dirty="0" spc="-265"/>
              <a:t> </a:t>
            </a:r>
            <a:r>
              <a:rPr dirty="0" spc="25">
                <a:solidFill>
                  <a:srgbClr val="9E8C3D"/>
                </a:solidFill>
              </a:rPr>
              <a:t>Imposto</a:t>
            </a:r>
            <a:r>
              <a:rPr dirty="0" spc="-265">
                <a:solidFill>
                  <a:srgbClr val="9E8C3D"/>
                </a:solidFill>
              </a:rPr>
              <a:t> </a:t>
            </a:r>
            <a:r>
              <a:rPr dirty="0" spc="15">
                <a:solidFill>
                  <a:srgbClr val="9E8C3D"/>
                </a:solidFill>
              </a:rPr>
              <a:t>a</a:t>
            </a:r>
            <a:r>
              <a:rPr dirty="0" spc="-265">
                <a:solidFill>
                  <a:srgbClr val="9E8C3D"/>
                </a:solidFill>
              </a:rPr>
              <a:t> </a:t>
            </a:r>
            <a:r>
              <a:rPr dirty="0" spc="70">
                <a:solidFill>
                  <a:srgbClr val="9E8C3D"/>
                </a:solidFill>
              </a:rPr>
              <a:t>pagar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80233" y="4314466"/>
            <a:ext cx="4060825" cy="582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400">
                <a:solidFill>
                  <a:srgbClr val="001D54"/>
                </a:solidFill>
                <a:latin typeface="Tahoma"/>
                <a:cs typeface="Tahoma"/>
              </a:rPr>
              <a:t>ECA</a:t>
            </a:r>
            <a:r>
              <a:rPr dirty="0" sz="3650" spc="-2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5">
                <a:solidFill>
                  <a:srgbClr val="001D54"/>
                </a:solidFill>
                <a:latin typeface="Tahoma"/>
                <a:cs typeface="Tahoma"/>
              </a:rPr>
              <a:t>-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25">
                <a:solidFill>
                  <a:srgbClr val="001D54"/>
                </a:solidFill>
                <a:latin typeface="Tahoma"/>
                <a:cs typeface="Tahoma"/>
              </a:rPr>
              <a:t>código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-135">
                <a:solidFill>
                  <a:srgbClr val="001D54"/>
                </a:solidFill>
                <a:latin typeface="Tahoma"/>
                <a:cs typeface="Tahoma"/>
              </a:rPr>
              <a:t>3351</a:t>
            </a:r>
            <a:endParaRPr sz="36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8516" y="3729790"/>
            <a:ext cx="411924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9440" marR="5080" indent="-587375">
              <a:lnSpc>
                <a:spcPct val="116399"/>
              </a:lnSpc>
              <a:spcBef>
                <a:spcPts val="100"/>
              </a:spcBef>
            </a:pPr>
            <a:r>
              <a:rPr dirty="0" sz="3650" spc="295">
                <a:solidFill>
                  <a:srgbClr val="001D54"/>
                </a:solidFill>
                <a:latin typeface="Tahoma"/>
                <a:cs typeface="Tahoma"/>
              </a:rPr>
              <a:t>Fundos</a:t>
            </a:r>
            <a:r>
              <a:rPr dirty="0" sz="3650" spc="-2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75">
                <a:solidFill>
                  <a:srgbClr val="001D54"/>
                </a:solidFill>
                <a:latin typeface="Tahoma"/>
                <a:cs typeface="Tahoma"/>
              </a:rPr>
              <a:t>Idoso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5">
                <a:solidFill>
                  <a:srgbClr val="001D54"/>
                </a:solidFill>
                <a:latin typeface="Tahoma"/>
                <a:cs typeface="Tahoma"/>
              </a:rPr>
              <a:t>- </a:t>
            </a:r>
            <a:r>
              <a:rPr dirty="0" sz="3650" spc="-1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25">
                <a:solidFill>
                  <a:srgbClr val="001D54"/>
                </a:solidFill>
                <a:latin typeface="Tahoma"/>
                <a:cs typeface="Tahoma"/>
              </a:rPr>
              <a:t>código</a:t>
            </a:r>
            <a:r>
              <a:rPr dirty="0" sz="3650" spc="-21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9090</a:t>
            </a:r>
            <a:endParaRPr sz="3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07086" y="3953193"/>
            <a:ext cx="5628005" cy="1314450"/>
          </a:xfrm>
          <a:custGeom>
            <a:avLst/>
            <a:gdLst/>
            <a:ahLst/>
            <a:cxnLst/>
            <a:rect l="l" t="t" r="r" b="b"/>
            <a:pathLst>
              <a:path w="5628005" h="1314450">
                <a:moveTo>
                  <a:pt x="5263992" y="1314327"/>
                </a:moveTo>
                <a:lnTo>
                  <a:pt x="363638" y="1314327"/>
                </a:lnTo>
                <a:lnTo>
                  <a:pt x="314357" y="1310999"/>
                </a:lnTo>
                <a:lnTo>
                  <a:pt x="267071" y="1301304"/>
                </a:lnTo>
                <a:lnTo>
                  <a:pt x="222218" y="1285680"/>
                </a:lnTo>
                <a:lnTo>
                  <a:pt x="180234" y="1264564"/>
                </a:lnTo>
                <a:lnTo>
                  <a:pt x="141555" y="1238392"/>
                </a:lnTo>
                <a:lnTo>
                  <a:pt x="106618" y="1207602"/>
                </a:lnTo>
                <a:lnTo>
                  <a:pt x="75858" y="1172629"/>
                </a:lnTo>
                <a:lnTo>
                  <a:pt x="49713" y="1133911"/>
                </a:lnTo>
                <a:lnTo>
                  <a:pt x="28618" y="1091885"/>
                </a:lnTo>
                <a:lnTo>
                  <a:pt x="13010" y="1046987"/>
                </a:lnTo>
                <a:lnTo>
                  <a:pt x="3325" y="999654"/>
                </a:lnTo>
                <a:lnTo>
                  <a:pt x="0" y="950323"/>
                </a:lnTo>
                <a:lnTo>
                  <a:pt x="0" y="364004"/>
                </a:lnTo>
                <a:lnTo>
                  <a:pt x="3325" y="314686"/>
                </a:lnTo>
                <a:lnTo>
                  <a:pt x="13010" y="267361"/>
                </a:lnTo>
                <a:lnTo>
                  <a:pt x="28618" y="222468"/>
                </a:lnTo>
                <a:lnTo>
                  <a:pt x="49713" y="180443"/>
                </a:lnTo>
                <a:lnTo>
                  <a:pt x="75858" y="141724"/>
                </a:lnTo>
                <a:lnTo>
                  <a:pt x="106618" y="106748"/>
                </a:lnTo>
                <a:lnTo>
                  <a:pt x="141555" y="75953"/>
                </a:lnTo>
                <a:lnTo>
                  <a:pt x="180234" y="49776"/>
                </a:lnTo>
                <a:lnTo>
                  <a:pt x="222218" y="28655"/>
                </a:lnTo>
                <a:lnTo>
                  <a:pt x="267071" y="13027"/>
                </a:lnTo>
                <a:lnTo>
                  <a:pt x="314357" y="3329"/>
                </a:lnTo>
                <a:lnTo>
                  <a:pt x="363638" y="0"/>
                </a:lnTo>
                <a:lnTo>
                  <a:pt x="5263992" y="0"/>
                </a:lnTo>
                <a:lnTo>
                  <a:pt x="5313274" y="3329"/>
                </a:lnTo>
                <a:lnTo>
                  <a:pt x="5360563" y="13027"/>
                </a:lnTo>
                <a:lnTo>
                  <a:pt x="5405421" y="28655"/>
                </a:lnTo>
                <a:lnTo>
                  <a:pt x="5447411" y="49776"/>
                </a:lnTo>
                <a:lnTo>
                  <a:pt x="5455421" y="55196"/>
                </a:lnTo>
                <a:lnTo>
                  <a:pt x="363638" y="55196"/>
                </a:lnTo>
                <a:lnTo>
                  <a:pt x="318054" y="58545"/>
                </a:lnTo>
                <a:lnTo>
                  <a:pt x="274548" y="68271"/>
                </a:lnTo>
                <a:lnTo>
                  <a:pt x="233598" y="83899"/>
                </a:lnTo>
                <a:lnTo>
                  <a:pt x="195680" y="104949"/>
                </a:lnTo>
                <a:lnTo>
                  <a:pt x="161271" y="130944"/>
                </a:lnTo>
                <a:lnTo>
                  <a:pt x="130847" y="161407"/>
                </a:lnTo>
                <a:lnTo>
                  <a:pt x="104886" y="195859"/>
                </a:lnTo>
                <a:lnTo>
                  <a:pt x="83864" y="233822"/>
                </a:lnTo>
                <a:lnTo>
                  <a:pt x="68259" y="274819"/>
                </a:lnTo>
                <a:lnTo>
                  <a:pt x="58545" y="318372"/>
                </a:lnTo>
                <a:lnTo>
                  <a:pt x="55202" y="364004"/>
                </a:lnTo>
                <a:lnTo>
                  <a:pt x="55202" y="950323"/>
                </a:lnTo>
                <a:lnTo>
                  <a:pt x="58545" y="995954"/>
                </a:lnTo>
                <a:lnTo>
                  <a:pt x="68259" y="1039507"/>
                </a:lnTo>
                <a:lnTo>
                  <a:pt x="83864" y="1080505"/>
                </a:lnTo>
                <a:lnTo>
                  <a:pt x="104886" y="1118468"/>
                </a:lnTo>
                <a:lnTo>
                  <a:pt x="130847" y="1152920"/>
                </a:lnTo>
                <a:lnTo>
                  <a:pt x="161271" y="1183382"/>
                </a:lnTo>
                <a:lnTo>
                  <a:pt x="195680" y="1209378"/>
                </a:lnTo>
                <a:lnTo>
                  <a:pt x="233598" y="1230428"/>
                </a:lnTo>
                <a:lnTo>
                  <a:pt x="274548" y="1246055"/>
                </a:lnTo>
                <a:lnTo>
                  <a:pt x="318054" y="1255782"/>
                </a:lnTo>
                <a:lnTo>
                  <a:pt x="363638" y="1259131"/>
                </a:lnTo>
                <a:lnTo>
                  <a:pt x="5455443" y="1259131"/>
                </a:lnTo>
                <a:lnTo>
                  <a:pt x="5447411" y="1264564"/>
                </a:lnTo>
                <a:lnTo>
                  <a:pt x="5405421" y="1285680"/>
                </a:lnTo>
                <a:lnTo>
                  <a:pt x="5360563" y="1301304"/>
                </a:lnTo>
                <a:lnTo>
                  <a:pt x="5313274" y="1310999"/>
                </a:lnTo>
                <a:lnTo>
                  <a:pt x="5263992" y="1314327"/>
                </a:lnTo>
                <a:close/>
              </a:path>
              <a:path w="5628005" h="1314450">
                <a:moveTo>
                  <a:pt x="5455443" y="1259131"/>
                </a:moveTo>
                <a:lnTo>
                  <a:pt x="5263992" y="1259131"/>
                </a:lnTo>
                <a:lnTo>
                  <a:pt x="5309593" y="1255782"/>
                </a:lnTo>
                <a:lnTo>
                  <a:pt x="5353114" y="1246055"/>
                </a:lnTo>
                <a:lnTo>
                  <a:pt x="5394080" y="1230428"/>
                </a:lnTo>
                <a:lnTo>
                  <a:pt x="5432013" y="1209378"/>
                </a:lnTo>
                <a:lnTo>
                  <a:pt x="5466436" y="1183382"/>
                </a:lnTo>
                <a:lnTo>
                  <a:pt x="5496872" y="1152920"/>
                </a:lnTo>
                <a:lnTo>
                  <a:pt x="5522844" y="1118468"/>
                </a:lnTo>
                <a:lnTo>
                  <a:pt x="5543875" y="1080505"/>
                </a:lnTo>
                <a:lnTo>
                  <a:pt x="5559488" y="1039507"/>
                </a:lnTo>
                <a:lnTo>
                  <a:pt x="5569205" y="995954"/>
                </a:lnTo>
                <a:lnTo>
                  <a:pt x="5572550" y="950323"/>
                </a:lnTo>
                <a:lnTo>
                  <a:pt x="5572550" y="364004"/>
                </a:lnTo>
                <a:lnTo>
                  <a:pt x="5569205" y="318372"/>
                </a:lnTo>
                <a:lnTo>
                  <a:pt x="5559488" y="274819"/>
                </a:lnTo>
                <a:lnTo>
                  <a:pt x="5543875" y="233822"/>
                </a:lnTo>
                <a:lnTo>
                  <a:pt x="5522844" y="195859"/>
                </a:lnTo>
                <a:lnTo>
                  <a:pt x="5496872" y="161407"/>
                </a:lnTo>
                <a:lnTo>
                  <a:pt x="5466436" y="130944"/>
                </a:lnTo>
                <a:lnTo>
                  <a:pt x="5432013" y="104949"/>
                </a:lnTo>
                <a:lnTo>
                  <a:pt x="5394080" y="83899"/>
                </a:lnTo>
                <a:lnTo>
                  <a:pt x="5353114" y="68271"/>
                </a:lnTo>
                <a:lnTo>
                  <a:pt x="5309593" y="58545"/>
                </a:lnTo>
                <a:lnTo>
                  <a:pt x="5263992" y="55196"/>
                </a:lnTo>
                <a:lnTo>
                  <a:pt x="5455421" y="55196"/>
                </a:lnTo>
                <a:lnTo>
                  <a:pt x="5521042" y="106748"/>
                </a:lnTo>
                <a:lnTo>
                  <a:pt x="5551810" y="141724"/>
                </a:lnTo>
                <a:lnTo>
                  <a:pt x="5577962" y="180443"/>
                </a:lnTo>
                <a:lnTo>
                  <a:pt x="5599064" y="222468"/>
                </a:lnTo>
                <a:lnTo>
                  <a:pt x="5614677" y="267361"/>
                </a:lnTo>
                <a:lnTo>
                  <a:pt x="5624365" y="314686"/>
                </a:lnTo>
                <a:lnTo>
                  <a:pt x="5627691" y="364004"/>
                </a:lnTo>
                <a:lnTo>
                  <a:pt x="5627691" y="950323"/>
                </a:lnTo>
                <a:lnTo>
                  <a:pt x="5624365" y="999654"/>
                </a:lnTo>
                <a:lnTo>
                  <a:pt x="5614677" y="1046987"/>
                </a:lnTo>
                <a:lnTo>
                  <a:pt x="5599064" y="1091885"/>
                </a:lnTo>
                <a:lnTo>
                  <a:pt x="5577962" y="1133911"/>
                </a:lnTo>
                <a:lnTo>
                  <a:pt x="5551810" y="1172629"/>
                </a:lnTo>
                <a:lnTo>
                  <a:pt x="5521042" y="1207602"/>
                </a:lnTo>
                <a:lnTo>
                  <a:pt x="5486097" y="1238392"/>
                </a:lnTo>
                <a:lnTo>
                  <a:pt x="5455443" y="1259131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29231" y="3783196"/>
            <a:ext cx="5628005" cy="1314450"/>
          </a:xfrm>
          <a:custGeom>
            <a:avLst/>
            <a:gdLst/>
            <a:ahLst/>
            <a:cxnLst/>
            <a:rect l="l" t="t" r="r" b="b"/>
            <a:pathLst>
              <a:path w="5628005" h="1314450">
                <a:moveTo>
                  <a:pt x="5263992" y="1314327"/>
                </a:moveTo>
                <a:lnTo>
                  <a:pt x="363638" y="1314327"/>
                </a:lnTo>
                <a:lnTo>
                  <a:pt x="314357" y="1310999"/>
                </a:lnTo>
                <a:lnTo>
                  <a:pt x="267071" y="1301304"/>
                </a:lnTo>
                <a:lnTo>
                  <a:pt x="222218" y="1285680"/>
                </a:lnTo>
                <a:lnTo>
                  <a:pt x="180234" y="1264564"/>
                </a:lnTo>
                <a:lnTo>
                  <a:pt x="141555" y="1238392"/>
                </a:lnTo>
                <a:lnTo>
                  <a:pt x="106618" y="1207602"/>
                </a:lnTo>
                <a:lnTo>
                  <a:pt x="75858" y="1172629"/>
                </a:lnTo>
                <a:lnTo>
                  <a:pt x="49713" y="1133911"/>
                </a:lnTo>
                <a:lnTo>
                  <a:pt x="28618" y="1091885"/>
                </a:lnTo>
                <a:lnTo>
                  <a:pt x="13010" y="1046987"/>
                </a:lnTo>
                <a:lnTo>
                  <a:pt x="3325" y="999654"/>
                </a:lnTo>
                <a:lnTo>
                  <a:pt x="0" y="950323"/>
                </a:lnTo>
                <a:lnTo>
                  <a:pt x="0" y="364004"/>
                </a:lnTo>
                <a:lnTo>
                  <a:pt x="3325" y="314686"/>
                </a:lnTo>
                <a:lnTo>
                  <a:pt x="13010" y="267361"/>
                </a:lnTo>
                <a:lnTo>
                  <a:pt x="28618" y="222468"/>
                </a:lnTo>
                <a:lnTo>
                  <a:pt x="49713" y="180443"/>
                </a:lnTo>
                <a:lnTo>
                  <a:pt x="75858" y="141724"/>
                </a:lnTo>
                <a:lnTo>
                  <a:pt x="106618" y="106748"/>
                </a:lnTo>
                <a:lnTo>
                  <a:pt x="141555" y="75953"/>
                </a:lnTo>
                <a:lnTo>
                  <a:pt x="180234" y="49776"/>
                </a:lnTo>
                <a:lnTo>
                  <a:pt x="222218" y="28655"/>
                </a:lnTo>
                <a:lnTo>
                  <a:pt x="267071" y="13027"/>
                </a:lnTo>
                <a:lnTo>
                  <a:pt x="314357" y="3329"/>
                </a:lnTo>
                <a:lnTo>
                  <a:pt x="363638" y="0"/>
                </a:lnTo>
                <a:lnTo>
                  <a:pt x="5263992" y="0"/>
                </a:lnTo>
                <a:lnTo>
                  <a:pt x="5313274" y="3329"/>
                </a:lnTo>
                <a:lnTo>
                  <a:pt x="5360563" y="13027"/>
                </a:lnTo>
                <a:lnTo>
                  <a:pt x="5405421" y="28655"/>
                </a:lnTo>
                <a:lnTo>
                  <a:pt x="5447411" y="49776"/>
                </a:lnTo>
                <a:lnTo>
                  <a:pt x="5455421" y="55196"/>
                </a:lnTo>
                <a:lnTo>
                  <a:pt x="363638" y="55196"/>
                </a:lnTo>
                <a:lnTo>
                  <a:pt x="318054" y="58545"/>
                </a:lnTo>
                <a:lnTo>
                  <a:pt x="274548" y="68271"/>
                </a:lnTo>
                <a:lnTo>
                  <a:pt x="233598" y="83899"/>
                </a:lnTo>
                <a:lnTo>
                  <a:pt x="195680" y="104949"/>
                </a:lnTo>
                <a:lnTo>
                  <a:pt x="161271" y="130944"/>
                </a:lnTo>
                <a:lnTo>
                  <a:pt x="130847" y="161407"/>
                </a:lnTo>
                <a:lnTo>
                  <a:pt x="104886" y="195859"/>
                </a:lnTo>
                <a:lnTo>
                  <a:pt x="83864" y="233822"/>
                </a:lnTo>
                <a:lnTo>
                  <a:pt x="68259" y="274819"/>
                </a:lnTo>
                <a:lnTo>
                  <a:pt x="58545" y="318372"/>
                </a:lnTo>
                <a:lnTo>
                  <a:pt x="55202" y="364004"/>
                </a:lnTo>
                <a:lnTo>
                  <a:pt x="55202" y="950323"/>
                </a:lnTo>
                <a:lnTo>
                  <a:pt x="58545" y="995954"/>
                </a:lnTo>
                <a:lnTo>
                  <a:pt x="68259" y="1039507"/>
                </a:lnTo>
                <a:lnTo>
                  <a:pt x="83864" y="1080505"/>
                </a:lnTo>
                <a:lnTo>
                  <a:pt x="104886" y="1118468"/>
                </a:lnTo>
                <a:lnTo>
                  <a:pt x="130847" y="1152920"/>
                </a:lnTo>
                <a:lnTo>
                  <a:pt x="161271" y="1183382"/>
                </a:lnTo>
                <a:lnTo>
                  <a:pt x="195680" y="1209378"/>
                </a:lnTo>
                <a:lnTo>
                  <a:pt x="233598" y="1230428"/>
                </a:lnTo>
                <a:lnTo>
                  <a:pt x="274548" y="1246055"/>
                </a:lnTo>
                <a:lnTo>
                  <a:pt x="318054" y="1255782"/>
                </a:lnTo>
                <a:lnTo>
                  <a:pt x="363638" y="1259131"/>
                </a:lnTo>
                <a:lnTo>
                  <a:pt x="5455443" y="1259131"/>
                </a:lnTo>
                <a:lnTo>
                  <a:pt x="5447411" y="1264564"/>
                </a:lnTo>
                <a:lnTo>
                  <a:pt x="5405421" y="1285680"/>
                </a:lnTo>
                <a:lnTo>
                  <a:pt x="5360563" y="1301304"/>
                </a:lnTo>
                <a:lnTo>
                  <a:pt x="5313274" y="1310999"/>
                </a:lnTo>
                <a:lnTo>
                  <a:pt x="5263992" y="1314327"/>
                </a:lnTo>
                <a:close/>
              </a:path>
              <a:path w="5628005" h="1314450">
                <a:moveTo>
                  <a:pt x="5455443" y="1259131"/>
                </a:moveTo>
                <a:lnTo>
                  <a:pt x="5263992" y="1259131"/>
                </a:lnTo>
                <a:lnTo>
                  <a:pt x="5309593" y="1255782"/>
                </a:lnTo>
                <a:lnTo>
                  <a:pt x="5353114" y="1246055"/>
                </a:lnTo>
                <a:lnTo>
                  <a:pt x="5394080" y="1230428"/>
                </a:lnTo>
                <a:lnTo>
                  <a:pt x="5432013" y="1209378"/>
                </a:lnTo>
                <a:lnTo>
                  <a:pt x="5466436" y="1183382"/>
                </a:lnTo>
                <a:lnTo>
                  <a:pt x="5496872" y="1152920"/>
                </a:lnTo>
                <a:lnTo>
                  <a:pt x="5522844" y="1118468"/>
                </a:lnTo>
                <a:lnTo>
                  <a:pt x="5543875" y="1080505"/>
                </a:lnTo>
                <a:lnTo>
                  <a:pt x="5559488" y="1039507"/>
                </a:lnTo>
                <a:lnTo>
                  <a:pt x="5569205" y="995954"/>
                </a:lnTo>
                <a:lnTo>
                  <a:pt x="5572550" y="950323"/>
                </a:lnTo>
                <a:lnTo>
                  <a:pt x="5572550" y="364004"/>
                </a:lnTo>
                <a:lnTo>
                  <a:pt x="5569205" y="318372"/>
                </a:lnTo>
                <a:lnTo>
                  <a:pt x="5559488" y="274819"/>
                </a:lnTo>
                <a:lnTo>
                  <a:pt x="5543875" y="233822"/>
                </a:lnTo>
                <a:lnTo>
                  <a:pt x="5522844" y="195859"/>
                </a:lnTo>
                <a:lnTo>
                  <a:pt x="5496872" y="161407"/>
                </a:lnTo>
                <a:lnTo>
                  <a:pt x="5466436" y="130944"/>
                </a:lnTo>
                <a:lnTo>
                  <a:pt x="5432013" y="104949"/>
                </a:lnTo>
                <a:lnTo>
                  <a:pt x="5394080" y="83899"/>
                </a:lnTo>
                <a:lnTo>
                  <a:pt x="5353114" y="68271"/>
                </a:lnTo>
                <a:lnTo>
                  <a:pt x="5309593" y="58545"/>
                </a:lnTo>
                <a:lnTo>
                  <a:pt x="5263992" y="55196"/>
                </a:lnTo>
                <a:lnTo>
                  <a:pt x="5455421" y="55196"/>
                </a:lnTo>
                <a:lnTo>
                  <a:pt x="5521042" y="106748"/>
                </a:lnTo>
                <a:lnTo>
                  <a:pt x="5551810" y="141724"/>
                </a:lnTo>
                <a:lnTo>
                  <a:pt x="5577962" y="180443"/>
                </a:lnTo>
                <a:lnTo>
                  <a:pt x="5599064" y="222468"/>
                </a:lnTo>
                <a:lnTo>
                  <a:pt x="5614677" y="267361"/>
                </a:lnTo>
                <a:lnTo>
                  <a:pt x="5624365" y="314686"/>
                </a:lnTo>
                <a:lnTo>
                  <a:pt x="5627691" y="364004"/>
                </a:lnTo>
                <a:lnTo>
                  <a:pt x="5627691" y="950323"/>
                </a:lnTo>
                <a:lnTo>
                  <a:pt x="5624365" y="999654"/>
                </a:lnTo>
                <a:lnTo>
                  <a:pt x="5614677" y="1046987"/>
                </a:lnTo>
                <a:lnTo>
                  <a:pt x="5599064" y="1091885"/>
                </a:lnTo>
                <a:lnTo>
                  <a:pt x="5577962" y="1133911"/>
                </a:lnTo>
                <a:lnTo>
                  <a:pt x="5551810" y="1172629"/>
                </a:lnTo>
                <a:lnTo>
                  <a:pt x="5521042" y="1207602"/>
                </a:lnTo>
                <a:lnTo>
                  <a:pt x="5486097" y="1238392"/>
                </a:lnTo>
                <a:lnTo>
                  <a:pt x="5455443" y="1259131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1582" y="5510001"/>
            <a:ext cx="7200899" cy="36385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4711" y="5510001"/>
            <a:ext cx="7200899" cy="36385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3583" y="1899994"/>
            <a:ext cx="1767141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Serão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10">
                <a:solidFill>
                  <a:srgbClr val="001D54"/>
                </a:solidFill>
                <a:latin typeface="Tahoma"/>
                <a:cs typeface="Tahoma"/>
              </a:rPr>
              <a:t>emitidos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35">
                <a:solidFill>
                  <a:srgbClr val="001D54"/>
                </a:solidFill>
                <a:latin typeface="Tahoma"/>
                <a:cs typeface="Tahoma"/>
              </a:rPr>
              <a:t>até</a:t>
            </a:r>
            <a:r>
              <a:rPr dirty="0" sz="3650" spc="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60">
                <a:solidFill>
                  <a:srgbClr val="001D54"/>
                </a:solidFill>
                <a:latin typeface="Tahoma"/>
                <a:cs typeface="Tahoma"/>
              </a:rPr>
              <a:t>dois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00">
                <a:solidFill>
                  <a:srgbClr val="001D54"/>
                </a:solidFill>
                <a:latin typeface="Tahoma"/>
                <a:cs typeface="Tahoma"/>
              </a:rPr>
              <a:t>DARFs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95">
                <a:solidFill>
                  <a:srgbClr val="001D54"/>
                </a:solidFill>
                <a:latin typeface="Tahoma"/>
                <a:cs typeface="Tahoma"/>
              </a:rPr>
              <a:t>referentes</a:t>
            </a:r>
            <a:r>
              <a:rPr dirty="0" sz="3650" spc="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60">
                <a:solidFill>
                  <a:srgbClr val="001D54"/>
                </a:solidFill>
                <a:latin typeface="Tahoma"/>
                <a:cs typeface="Tahoma"/>
              </a:rPr>
              <a:t>ao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45">
                <a:solidFill>
                  <a:srgbClr val="001D54"/>
                </a:solidFill>
                <a:latin typeface="Tahoma"/>
                <a:cs typeface="Tahoma"/>
              </a:rPr>
              <a:t>pagamento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650" spc="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95">
                <a:solidFill>
                  <a:srgbClr val="001D54"/>
                </a:solidFill>
                <a:latin typeface="Tahoma"/>
                <a:cs typeface="Tahoma"/>
              </a:rPr>
              <a:t>valor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90">
                <a:solidFill>
                  <a:srgbClr val="001D54"/>
                </a:solidFill>
                <a:latin typeface="Tahoma"/>
                <a:cs typeface="Tahoma"/>
              </a:rPr>
              <a:t>destinado </a:t>
            </a:r>
            <a:r>
              <a:rPr dirty="0" sz="3650" spc="-1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00">
                <a:solidFill>
                  <a:srgbClr val="001D54"/>
                </a:solidFill>
                <a:latin typeface="Tahoma"/>
                <a:cs typeface="Tahoma"/>
              </a:rPr>
              <a:t>aos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95">
                <a:solidFill>
                  <a:srgbClr val="001D54"/>
                </a:solidFill>
                <a:latin typeface="Tahoma"/>
                <a:cs typeface="Tahoma"/>
              </a:rPr>
              <a:t>Fundos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85">
                <a:solidFill>
                  <a:srgbClr val="001D54"/>
                </a:solidFill>
                <a:latin typeface="Tahoma"/>
                <a:cs typeface="Tahoma"/>
              </a:rPr>
              <a:t>Especiais,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15">
                <a:solidFill>
                  <a:srgbClr val="001D54"/>
                </a:solidFill>
                <a:latin typeface="Tahoma"/>
                <a:cs typeface="Tahoma"/>
              </a:rPr>
              <a:t>conforme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65">
                <a:solidFill>
                  <a:srgbClr val="001D54"/>
                </a:solidFill>
                <a:latin typeface="Tahoma"/>
                <a:cs typeface="Tahoma"/>
              </a:rPr>
              <a:t>decisão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245">
                <a:solidFill>
                  <a:srgbClr val="001D54"/>
                </a:solidFill>
                <a:latin typeface="Tahoma"/>
                <a:cs typeface="Tahoma"/>
              </a:rPr>
              <a:t>contribuinte.</a:t>
            </a:r>
            <a:endParaRPr sz="365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2384" y="625765"/>
            <a:ext cx="13107035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75"/>
              <a:t>Resultado</a:t>
            </a:r>
            <a:r>
              <a:rPr dirty="0" spc="-265"/>
              <a:t> </a:t>
            </a:r>
            <a:r>
              <a:rPr dirty="0" spc="140"/>
              <a:t>da</a:t>
            </a:r>
            <a:r>
              <a:rPr dirty="0" spc="-260"/>
              <a:t> </a:t>
            </a:r>
            <a:r>
              <a:rPr dirty="0" spc="60"/>
              <a:t>Declaração</a:t>
            </a:r>
            <a:r>
              <a:rPr dirty="0" spc="-265"/>
              <a:t> </a:t>
            </a:r>
            <a:r>
              <a:rPr dirty="0" spc="-1365"/>
              <a:t>=</a:t>
            </a:r>
            <a:r>
              <a:rPr dirty="0" spc="-260"/>
              <a:t> </a:t>
            </a:r>
            <a:r>
              <a:rPr dirty="0" spc="25">
                <a:solidFill>
                  <a:srgbClr val="9E8C3D"/>
                </a:solidFill>
              </a:rPr>
              <a:t>Imposto</a:t>
            </a:r>
            <a:r>
              <a:rPr dirty="0" spc="-265">
                <a:solidFill>
                  <a:srgbClr val="9E8C3D"/>
                </a:solidFill>
              </a:rPr>
              <a:t> </a:t>
            </a:r>
            <a:r>
              <a:rPr dirty="0" spc="15">
                <a:solidFill>
                  <a:srgbClr val="9E8C3D"/>
                </a:solidFill>
              </a:rPr>
              <a:t>a</a:t>
            </a:r>
            <a:r>
              <a:rPr dirty="0" spc="-260">
                <a:solidFill>
                  <a:srgbClr val="9E8C3D"/>
                </a:solidFill>
              </a:rPr>
              <a:t> </a:t>
            </a:r>
            <a:r>
              <a:rPr dirty="0" spc="40">
                <a:solidFill>
                  <a:srgbClr val="9E8C3D"/>
                </a:solidFill>
              </a:rPr>
              <a:t>restituir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80233" y="4314469"/>
            <a:ext cx="4060825" cy="582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400">
                <a:solidFill>
                  <a:srgbClr val="001D54"/>
                </a:solidFill>
                <a:latin typeface="Tahoma"/>
                <a:cs typeface="Tahoma"/>
              </a:rPr>
              <a:t>ECA</a:t>
            </a:r>
            <a:r>
              <a:rPr dirty="0" sz="3650" spc="-2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5">
                <a:solidFill>
                  <a:srgbClr val="001D54"/>
                </a:solidFill>
                <a:latin typeface="Tahoma"/>
                <a:cs typeface="Tahoma"/>
              </a:rPr>
              <a:t>-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25">
                <a:solidFill>
                  <a:srgbClr val="001D54"/>
                </a:solidFill>
                <a:latin typeface="Tahoma"/>
                <a:cs typeface="Tahoma"/>
              </a:rPr>
              <a:t>código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-135">
                <a:solidFill>
                  <a:srgbClr val="001D54"/>
                </a:solidFill>
                <a:latin typeface="Tahoma"/>
                <a:cs typeface="Tahoma"/>
              </a:rPr>
              <a:t>3351</a:t>
            </a:r>
            <a:endParaRPr sz="36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8516" y="3729791"/>
            <a:ext cx="411924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9440" marR="5080" indent="-587375">
              <a:lnSpc>
                <a:spcPct val="116399"/>
              </a:lnSpc>
              <a:spcBef>
                <a:spcPts val="100"/>
              </a:spcBef>
            </a:pPr>
            <a:r>
              <a:rPr dirty="0" sz="3650" spc="295">
                <a:solidFill>
                  <a:srgbClr val="001D54"/>
                </a:solidFill>
                <a:latin typeface="Tahoma"/>
                <a:cs typeface="Tahoma"/>
              </a:rPr>
              <a:t>Fundos</a:t>
            </a:r>
            <a:r>
              <a:rPr dirty="0" sz="3650" spc="-2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75">
                <a:solidFill>
                  <a:srgbClr val="001D54"/>
                </a:solidFill>
                <a:latin typeface="Tahoma"/>
                <a:cs typeface="Tahoma"/>
              </a:rPr>
              <a:t>Idoso</a:t>
            </a:r>
            <a:r>
              <a:rPr dirty="0" sz="3650" spc="-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15">
                <a:solidFill>
                  <a:srgbClr val="001D54"/>
                </a:solidFill>
                <a:latin typeface="Tahoma"/>
                <a:cs typeface="Tahoma"/>
              </a:rPr>
              <a:t>- </a:t>
            </a:r>
            <a:r>
              <a:rPr dirty="0" sz="3650" spc="-1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25">
                <a:solidFill>
                  <a:srgbClr val="001D54"/>
                </a:solidFill>
                <a:latin typeface="Tahoma"/>
                <a:cs typeface="Tahoma"/>
              </a:rPr>
              <a:t>código</a:t>
            </a:r>
            <a:r>
              <a:rPr dirty="0" sz="3650" spc="-21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85">
                <a:solidFill>
                  <a:srgbClr val="001D54"/>
                </a:solidFill>
                <a:latin typeface="Tahoma"/>
                <a:cs typeface="Tahoma"/>
              </a:rPr>
              <a:t>9090</a:t>
            </a:r>
            <a:endParaRPr sz="3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9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9402" y="3099688"/>
            <a:ext cx="4634230" cy="4358005"/>
          </a:xfrm>
          <a:custGeom>
            <a:avLst/>
            <a:gdLst/>
            <a:ahLst/>
            <a:cxnLst/>
            <a:rect l="l" t="t" r="r" b="b"/>
            <a:pathLst>
              <a:path w="4634230" h="4358005">
                <a:moveTo>
                  <a:pt x="2620035" y="3306991"/>
                </a:moveTo>
                <a:lnTo>
                  <a:pt x="2612453" y="3260509"/>
                </a:lnTo>
                <a:lnTo>
                  <a:pt x="2596489" y="3217253"/>
                </a:lnTo>
                <a:lnTo>
                  <a:pt x="2572956" y="3178302"/>
                </a:lnTo>
                <a:lnTo>
                  <a:pt x="2542641" y="3144736"/>
                </a:lnTo>
                <a:lnTo>
                  <a:pt x="2506370" y="3117646"/>
                </a:lnTo>
                <a:lnTo>
                  <a:pt x="2464917" y="3098101"/>
                </a:lnTo>
                <a:lnTo>
                  <a:pt x="2419096" y="3087192"/>
                </a:lnTo>
                <a:lnTo>
                  <a:pt x="2371941" y="3085973"/>
                </a:lnTo>
                <a:lnTo>
                  <a:pt x="2326817" y="3094215"/>
                </a:lnTo>
                <a:lnTo>
                  <a:pt x="2284768" y="3111081"/>
                </a:lnTo>
                <a:lnTo>
                  <a:pt x="2246833" y="3135731"/>
                </a:lnTo>
                <a:lnTo>
                  <a:pt x="2214080" y="3167329"/>
                </a:lnTo>
                <a:lnTo>
                  <a:pt x="2187549" y="3205048"/>
                </a:lnTo>
                <a:lnTo>
                  <a:pt x="2168283" y="3248025"/>
                </a:lnTo>
                <a:lnTo>
                  <a:pt x="2157323" y="3295434"/>
                </a:lnTo>
                <a:lnTo>
                  <a:pt x="2155736" y="3344087"/>
                </a:lnTo>
                <a:lnTo>
                  <a:pt x="2163318" y="3390608"/>
                </a:lnTo>
                <a:lnTo>
                  <a:pt x="2179282" y="3433876"/>
                </a:lnTo>
                <a:lnTo>
                  <a:pt x="2202827" y="3472840"/>
                </a:lnTo>
                <a:lnTo>
                  <a:pt x="2233155" y="3506419"/>
                </a:lnTo>
                <a:lnTo>
                  <a:pt x="2269477" y="3533521"/>
                </a:lnTo>
                <a:lnTo>
                  <a:pt x="2310968" y="3553066"/>
                </a:lnTo>
                <a:lnTo>
                  <a:pt x="2356853" y="3563988"/>
                </a:lnTo>
                <a:lnTo>
                  <a:pt x="2403945" y="3565207"/>
                </a:lnTo>
                <a:lnTo>
                  <a:pt x="2449017" y="3556952"/>
                </a:lnTo>
                <a:lnTo>
                  <a:pt x="2491041" y="3540074"/>
                </a:lnTo>
                <a:lnTo>
                  <a:pt x="2528951" y="3515410"/>
                </a:lnTo>
                <a:lnTo>
                  <a:pt x="2561691" y="3483800"/>
                </a:lnTo>
                <a:lnTo>
                  <a:pt x="2588222" y="3446068"/>
                </a:lnTo>
                <a:lnTo>
                  <a:pt x="2607500" y="3403066"/>
                </a:lnTo>
                <a:lnTo>
                  <a:pt x="2618448" y="3355619"/>
                </a:lnTo>
                <a:lnTo>
                  <a:pt x="2620035" y="3306991"/>
                </a:lnTo>
                <a:close/>
              </a:path>
              <a:path w="4634230" h="4358005">
                <a:moveTo>
                  <a:pt x="2956522" y="1573644"/>
                </a:moveTo>
                <a:lnTo>
                  <a:pt x="2955887" y="1530731"/>
                </a:lnTo>
                <a:lnTo>
                  <a:pt x="2948457" y="1488033"/>
                </a:lnTo>
                <a:lnTo>
                  <a:pt x="2934741" y="1446250"/>
                </a:lnTo>
                <a:lnTo>
                  <a:pt x="2915272" y="1406080"/>
                </a:lnTo>
                <a:lnTo>
                  <a:pt x="2890570" y="1368209"/>
                </a:lnTo>
                <a:lnTo>
                  <a:pt x="2861157" y="1333334"/>
                </a:lnTo>
                <a:lnTo>
                  <a:pt x="2827553" y="1302143"/>
                </a:lnTo>
                <a:lnTo>
                  <a:pt x="2790291" y="1275346"/>
                </a:lnTo>
                <a:lnTo>
                  <a:pt x="2749880" y="1253629"/>
                </a:lnTo>
                <a:lnTo>
                  <a:pt x="2706865" y="1237691"/>
                </a:lnTo>
                <a:lnTo>
                  <a:pt x="2661755" y="1228229"/>
                </a:lnTo>
                <a:lnTo>
                  <a:pt x="2615704" y="1225791"/>
                </a:lnTo>
                <a:lnTo>
                  <a:pt x="2570010" y="1230160"/>
                </a:lnTo>
                <a:lnTo>
                  <a:pt x="2525357" y="1240764"/>
                </a:lnTo>
                <a:lnTo>
                  <a:pt x="2482443" y="1257096"/>
                </a:lnTo>
                <a:lnTo>
                  <a:pt x="2441943" y="1278610"/>
                </a:lnTo>
                <a:lnTo>
                  <a:pt x="2404554" y="1304759"/>
                </a:lnTo>
                <a:lnTo>
                  <a:pt x="2370937" y="1335024"/>
                </a:lnTo>
                <a:lnTo>
                  <a:pt x="2341803" y="1368856"/>
                </a:lnTo>
                <a:lnTo>
                  <a:pt x="2317826" y="1405712"/>
                </a:lnTo>
                <a:lnTo>
                  <a:pt x="2299690" y="1445069"/>
                </a:lnTo>
                <a:lnTo>
                  <a:pt x="2288082" y="1486395"/>
                </a:lnTo>
                <a:lnTo>
                  <a:pt x="2283676" y="1529130"/>
                </a:lnTo>
                <a:lnTo>
                  <a:pt x="2284742" y="2748902"/>
                </a:lnTo>
                <a:lnTo>
                  <a:pt x="2289772" y="2800223"/>
                </a:lnTo>
                <a:lnTo>
                  <a:pt x="2303221" y="2846501"/>
                </a:lnTo>
                <a:lnTo>
                  <a:pt x="2324862" y="2886354"/>
                </a:lnTo>
                <a:lnTo>
                  <a:pt x="2354465" y="2918371"/>
                </a:lnTo>
                <a:lnTo>
                  <a:pt x="2391778" y="2941142"/>
                </a:lnTo>
                <a:lnTo>
                  <a:pt x="2436571" y="2953258"/>
                </a:lnTo>
                <a:lnTo>
                  <a:pt x="2482964" y="2953042"/>
                </a:lnTo>
                <a:lnTo>
                  <a:pt x="2524836" y="2940608"/>
                </a:lnTo>
                <a:lnTo>
                  <a:pt x="2561628" y="2917266"/>
                </a:lnTo>
                <a:lnTo>
                  <a:pt x="2592768" y="2884297"/>
                </a:lnTo>
                <a:lnTo>
                  <a:pt x="2617660" y="2843022"/>
                </a:lnTo>
                <a:lnTo>
                  <a:pt x="2635770" y="2794724"/>
                </a:lnTo>
                <a:lnTo>
                  <a:pt x="2949816" y="1616087"/>
                </a:lnTo>
                <a:lnTo>
                  <a:pt x="2956522" y="1573644"/>
                </a:lnTo>
                <a:close/>
              </a:path>
              <a:path w="4634230" h="4358005">
                <a:moveTo>
                  <a:pt x="4633773" y="4136377"/>
                </a:moveTo>
                <a:lnTo>
                  <a:pt x="4625975" y="4082478"/>
                </a:lnTo>
                <a:lnTo>
                  <a:pt x="4625632" y="4081424"/>
                </a:lnTo>
                <a:lnTo>
                  <a:pt x="4605998" y="4020883"/>
                </a:lnTo>
                <a:lnTo>
                  <a:pt x="4289488" y="3251289"/>
                </a:lnTo>
                <a:lnTo>
                  <a:pt x="4289488" y="4037546"/>
                </a:lnTo>
                <a:lnTo>
                  <a:pt x="358444" y="3524300"/>
                </a:lnTo>
                <a:lnTo>
                  <a:pt x="1095502" y="2543391"/>
                </a:lnTo>
                <a:lnTo>
                  <a:pt x="2759100" y="332384"/>
                </a:lnTo>
                <a:lnTo>
                  <a:pt x="2762758" y="327964"/>
                </a:lnTo>
                <a:lnTo>
                  <a:pt x="2765234" y="333082"/>
                </a:lnTo>
                <a:lnTo>
                  <a:pt x="2767787" y="338023"/>
                </a:lnTo>
                <a:lnTo>
                  <a:pt x="2770530" y="344817"/>
                </a:lnTo>
                <a:lnTo>
                  <a:pt x="3821353" y="2899206"/>
                </a:lnTo>
                <a:lnTo>
                  <a:pt x="4289488" y="4037546"/>
                </a:lnTo>
                <a:lnTo>
                  <a:pt x="4289488" y="3251289"/>
                </a:lnTo>
                <a:lnTo>
                  <a:pt x="4163034" y="2943809"/>
                </a:lnTo>
                <a:lnTo>
                  <a:pt x="3105378" y="372694"/>
                </a:lnTo>
                <a:lnTo>
                  <a:pt x="3045676" y="227596"/>
                </a:lnTo>
                <a:lnTo>
                  <a:pt x="3014141" y="162255"/>
                </a:lnTo>
                <a:lnTo>
                  <a:pt x="2979877" y="110439"/>
                </a:lnTo>
                <a:lnTo>
                  <a:pt x="2943923" y="70650"/>
                </a:lnTo>
                <a:lnTo>
                  <a:pt x="2907309" y="41402"/>
                </a:lnTo>
                <a:lnTo>
                  <a:pt x="2871076" y="21196"/>
                </a:lnTo>
                <a:lnTo>
                  <a:pt x="2803880" y="1993"/>
                </a:lnTo>
                <a:lnTo>
                  <a:pt x="2771737" y="0"/>
                </a:lnTo>
                <a:lnTo>
                  <a:pt x="2735897" y="2933"/>
                </a:lnTo>
                <a:lnTo>
                  <a:pt x="2696984" y="12420"/>
                </a:lnTo>
                <a:lnTo>
                  <a:pt x="2655659" y="30086"/>
                </a:lnTo>
                <a:lnTo>
                  <a:pt x="2612542" y="57531"/>
                </a:lnTo>
                <a:lnTo>
                  <a:pt x="2568283" y="96393"/>
                </a:lnTo>
                <a:lnTo>
                  <a:pt x="2523515" y="148285"/>
                </a:lnTo>
                <a:lnTo>
                  <a:pt x="2417788" y="287731"/>
                </a:lnTo>
                <a:lnTo>
                  <a:pt x="754976" y="2498941"/>
                </a:lnTo>
                <a:lnTo>
                  <a:pt x="57340" y="3427438"/>
                </a:lnTo>
                <a:lnTo>
                  <a:pt x="23456" y="3483140"/>
                </a:lnTo>
                <a:lnTo>
                  <a:pt x="5638" y="3534664"/>
                </a:lnTo>
                <a:lnTo>
                  <a:pt x="0" y="3580498"/>
                </a:lnTo>
                <a:lnTo>
                  <a:pt x="2616" y="3619144"/>
                </a:lnTo>
                <a:lnTo>
                  <a:pt x="30657" y="3695738"/>
                </a:lnTo>
                <a:lnTo>
                  <a:pt x="60109" y="3734257"/>
                </a:lnTo>
                <a:lnTo>
                  <a:pt x="95046" y="3764800"/>
                </a:lnTo>
                <a:lnTo>
                  <a:pt x="132537" y="3787521"/>
                </a:lnTo>
                <a:lnTo>
                  <a:pt x="169672" y="3802570"/>
                </a:lnTo>
                <a:lnTo>
                  <a:pt x="4383976" y="4354931"/>
                </a:lnTo>
                <a:lnTo>
                  <a:pt x="4375226" y="4353471"/>
                </a:lnTo>
                <a:lnTo>
                  <a:pt x="4417022" y="4357789"/>
                </a:lnTo>
                <a:lnTo>
                  <a:pt x="4462107" y="4354423"/>
                </a:lnTo>
                <a:lnTo>
                  <a:pt x="4507687" y="4341711"/>
                </a:lnTo>
                <a:lnTo>
                  <a:pt x="4551007" y="4317936"/>
                </a:lnTo>
                <a:lnTo>
                  <a:pt x="4589297" y="4281449"/>
                </a:lnTo>
                <a:lnTo>
                  <a:pt x="4622076" y="4222369"/>
                </a:lnTo>
                <a:lnTo>
                  <a:pt x="4631715" y="4182910"/>
                </a:lnTo>
                <a:lnTo>
                  <a:pt x="4633773" y="4136377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74390" y="1757613"/>
            <a:ext cx="13113385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10"/>
              <a:t>Pagamento</a:t>
            </a:r>
            <a:r>
              <a:rPr dirty="0" spc="-270"/>
              <a:t> </a:t>
            </a:r>
            <a:r>
              <a:rPr dirty="0" spc="180"/>
              <a:t>do</a:t>
            </a:r>
            <a:r>
              <a:rPr dirty="0" spc="-265"/>
              <a:t> </a:t>
            </a:r>
            <a:r>
              <a:rPr dirty="0" spc="30"/>
              <a:t>valor</a:t>
            </a:r>
            <a:r>
              <a:rPr dirty="0" spc="-270"/>
              <a:t> </a:t>
            </a:r>
            <a:r>
              <a:rPr dirty="0" spc="105"/>
              <a:t>destinado</a:t>
            </a:r>
            <a:r>
              <a:rPr dirty="0" spc="-265"/>
              <a:t> </a:t>
            </a:r>
            <a:r>
              <a:rPr dirty="0" spc="85"/>
              <a:t>na</a:t>
            </a:r>
            <a:r>
              <a:rPr dirty="0" spc="-270"/>
              <a:t> </a:t>
            </a:r>
            <a:r>
              <a:rPr dirty="0" spc="60"/>
              <a:t>Declaração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9902" y="2941235"/>
            <a:ext cx="13035280" cy="5579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  <a:tabLst>
                <a:tab pos="1940560" algn="l"/>
                <a:tab pos="2938780" algn="l"/>
                <a:tab pos="5338445" algn="l"/>
                <a:tab pos="6396990" algn="l"/>
                <a:tab pos="6993255" algn="l"/>
                <a:tab pos="8366759" algn="l"/>
                <a:tab pos="9276080" algn="l"/>
                <a:tab pos="12425045" algn="l"/>
              </a:tabLst>
            </a:pPr>
            <a:r>
              <a:rPr dirty="0" sz="3650" spc="350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650" spc="95">
                <a:solidFill>
                  <a:srgbClr val="001D54"/>
                </a:solidFill>
                <a:latin typeface="Tahoma"/>
                <a:cs typeface="Tahoma"/>
              </a:rPr>
              <a:t>v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650" spc="12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650" spc="225">
                <a:solidFill>
                  <a:srgbClr val="001D54"/>
                </a:solidFill>
                <a:latin typeface="Tahoma"/>
                <a:cs typeface="Tahoma"/>
              </a:rPr>
              <a:t>á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650" spc="85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650" spc="12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650" spc="90">
                <a:solidFill>
                  <a:srgbClr val="001D54"/>
                </a:solidFill>
                <a:latin typeface="Tahoma"/>
                <a:cs typeface="Tahoma"/>
              </a:rPr>
              <a:t>f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650" spc="26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3650" spc="345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650" spc="46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650" spc="30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650" spc="26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3650" spc="225">
                <a:solidFill>
                  <a:srgbClr val="001D54"/>
                </a:solidFill>
                <a:latin typeface="Tahoma"/>
                <a:cs typeface="Tahoma"/>
              </a:rPr>
              <a:t>é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650" spc="22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650" spc="46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650" spc="22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650" spc="26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3650" spc="22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650" spc="46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650" spc="22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65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650" spc="-35" b="1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650" spc="2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650" spc="114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650" spc="120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3650" spc="35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650" spc="300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650" spc="2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650" spc="114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650" spc="70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650" spc="70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65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650" spc="20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650" b="1">
                <a:solidFill>
                  <a:srgbClr val="9E8C3D"/>
                </a:solidFill>
                <a:latin typeface="Tahoma"/>
                <a:cs typeface="Tahoma"/>
              </a:rPr>
              <a:t>a  </a:t>
            </a:r>
            <a:r>
              <a:rPr dirty="0" sz="3650" spc="70" b="1">
                <a:solidFill>
                  <a:srgbClr val="9E8C3D"/>
                </a:solidFill>
                <a:latin typeface="Tahoma"/>
                <a:cs typeface="Tahoma"/>
              </a:rPr>
              <a:t>primeira</a:t>
            </a:r>
            <a:r>
              <a:rPr dirty="0" sz="3650" spc="-229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50" spc="85" b="1">
                <a:solidFill>
                  <a:srgbClr val="9E8C3D"/>
                </a:solidFill>
                <a:latin typeface="Tahoma"/>
                <a:cs typeface="Tahoma"/>
              </a:rPr>
              <a:t>quota</a:t>
            </a:r>
            <a:r>
              <a:rPr dirty="0" sz="3650" spc="-13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50" spc="320">
                <a:solidFill>
                  <a:srgbClr val="001D54"/>
                </a:solidFill>
                <a:latin typeface="Tahoma"/>
                <a:cs typeface="Tahoma"/>
              </a:rPr>
              <a:t>ou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345">
                <a:solidFill>
                  <a:srgbClr val="001D54"/>
                </a:solidFill>
                <a:latin typeface="Tahoma"/>
                <a:cs typeface="Tahoma"/>
              </a:rPr>
              <a:t>da</a:t>
            </a:r>
            <a:r>
              <a:rPr dirty="0" sz="36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50" spc="85" b="1">
                <a:solidFill>
                  <a:srgbClr val="9E8C3D"/>
                </a:solidFill>
                <a:latin typeface="Tahoma"/>
                <a:cs typeface="Tahoma"/>
              </a:rPr>
              <a:t>quota</a:t>
            </a:r>
            <a:r>
              <a:rPr dirty="0" sz="3650" spc="-229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50" spc="70" b="1">
                <a:solidFill>
                  <a:srgbClr val="9E8C3D"/>
                </a:solidFill>
                <a:latin typeface="Tahoma"/>
                <a:cs typeface="Tahoma"/>
              </a:rPr>
              <a:t>única</a:t>
            </a:r>
            <a:r>
              <a:rPr dirty="0" sz="3650" spc="-22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50" spc="135" b="1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3650" spc="-22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50" spc="60" b="1">
                <a:solidFill>
                  <a:srgbClr val="9E8C3D"/>
                </a:solidFill>
                <a:latin typeface="Tahoma"/>
                <a:cs typeface="Tahoma"/>
              </a:rPr>
              <a:t>imposto.</a:t>
            </a:r>
            <a:endParaRPr sz="3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Tahoma"/>
              <a:cs typeface="Tahoma"/>
            </a:endParaRPr>
          </a:p>
          <a:p>
            <a:pPr marL="1479550">
              <a:lnSpc>
                <a:spcPct val="100000"/>
              </a:lnSpc>
              <a:spcBef>
                <a:spcPts val="5"/>
              </a:spcBef>
            </a:pPr>
            <a:r>
              <a:rPr dirty="0" sz="3150" spc="35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150" spc="-16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150" spc="280">
                <a:solidFill>
                  <a:srgbClr val="001D54"/>
                </a:solidFill>
                <a:latin typeface="Tahoma"/>
                <a:cs typeface="Tahoma"/>
              </a:rPr>
              <a:t>não</a:t>
            </a:r>
            <a:r>
              <a:rPr dirty="0" sz="3150" spc="-16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150" spc="320">
                <a:solidFill>
                  <a:srgbClr val="001D54"/>
                </a:solidFill>
                <a:latin typeface="Tahoma"/>
                <a:cs typeface="Tahoma"/>
              </a:rPr>
              <a:t>pagamento</a:t>
            </a:r>
            <a:r>
              <a:rPr dirty="0" sz="3150" spc="-16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150" spc="315">
                <a:solidFill>
                  <a:srgbClr val="001D54"/>
                </a:solidFill>
                <a:latin typeface="Tahoma"/>
                <a:cs typeface="Tahoma"/>
              </a:rPr>
              <a:t>no</a:t>
            </a:r>
            <a:r>
              <a:rPr dirty="0" sz="3150" spc="-16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150" spc="265">
                <a:solidFill>
                  <a:srgbClr val="001D54"/>
                </a:solidFill>
                <a:latin typeface="Tahoma"/>
                <a:cs typeface="Tahoma"/>
              </a:rPr>
              <a:t>prazo</a:t>
            </a:r>
            <a:r>
              <a:rPr dirty="0" sz="3150" spc="-1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150" spc="250">
                <a:solidFill>
                  <a:srgbClr val="001D54"/>
                </a:solidFill>
                <a:latin typeface="Tahoma"/>
                <a:cs typeface="Tahoma"/>
              </a:rPr>
              <a:t>estabelecido</a:t>
            </a:r>
            <a:r>
              <a:rPr dirty="0" sz="3150" spc="-16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150" spc="315">
                <a:solidFill>
                  <a:srgbClr val="001D54"/>
                </a:solidFill>
                <a:latin typeface="Tahoma"/>
                <a:cs typeface="Tahoma"/>
              </a:rPr>
              <a:t>implica</a:t>
            </a:r>
            <a:r>
              <a:rPr dirty="0" sz="3150" spc="-16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150" spc="21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endParaRPr sz="3150">
              <a:latin typeface="Tahoma"/>
              <a:cs typeface="Tahoma"/>
            </a:endParaRPr>
          </a:p>
          <a:p>
            <a:pPr marL="1479550">
              <a:lnSpc>
                <a:spcPct val="100000"/>
              </a:lnSpc>
              <a:spcBef>
                <a:spcPts val="645"/>
              </a:spcBef>
            </a:pPr>
            <a:r>
              <a:rPr dirty="0" sz="3150" spc="50" b="1">
                <a:solidFill>
                  <a:srgbClr val="9E8C3D"/>
                </a:solidFill>
                <a:latin typeface="Tahoma"/>
                <a:cs typeface="Tahoma"/>
              </a:rPr>
              <a:t>glosa</a:t>
            </a:r>
            <a:r>
              <a:rPr dirty="0" sz="3150" spc="-18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55" b="1">
                <a:solidFill>
                  <a:srgbClr val="9E8C3D"/>
                </a:solidFill>
                <a:latin typeface="Tahoma"/>
                <a:cs typeface="Tahoma"/>
              </a:rPr>
              <a:t>definitiva</a:t>
            </a:r>
            <a:r>
              <a:rPr dirty="0" sz="3150" spc="-1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55" b="1">
                <a:solidFill>
                  <a:srgbClr val="9E8C3D"/>
                </a:solidFill>
                <a:latin typeface="Tahoma"/>
                <a:cs typeface="Tahoma"/>
              </a:rPr>
              <a:t>dessa</a:t>
            </a:r>
            <a:r>
              <a:rPr dirty="0" sz="3150" spc="-1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65" b="1">
                <a:solidFill>
                  <a:srgbClr val="9E8C3D"/>
                </a:solidFill>
                <a:latin typeface="Tahoma"/>
                <a:cs typeface="Tahoma"/>
              </a:rPr>
              <a:t>parcela</a:t>
            </a:r>
            <a:r>
              <a:rPr dirty="0" sz="3150" spc="-1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120" b="1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3150" spc="-1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150" spc="65" b="1">
                <a:solidFill>
                  <a:srgbClr val="9E8C3D"/>
                </a:solidFill>
                <a:latin typeface="Tahoma"/>
                <a:cs typeface="Tahoma"/>
              </a:rPr>
              <a:t>dedução.</a:t>
            </a:r>
            <a:endParaRPr sz="31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800">
              <a:latin typeface="Tahoma"/>
              <a:cs typeface="Tahoma"/>
            </a:endParaRPr>
          </a:p>
          <a:p>
            <a:pPr algn="just" marL="1479550" marR="864235">
              <a:lnSpc>
                <a:spcPct val="115999"/>
              </a:lnSpc>
              <a:spcBef>
                <a:spcPts val="3265"/>
              </a:spcBef>
            </a:pPr>
            <a:r>
              <a:rPr dirty="0" sz="3050" spc="41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050" spc="8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85">
                <a:solidFill>
                  <a:srgbClr val="001D54"/>
                </a:solidFill>
                <a:latin typeface="Tahoma"/>
                <a:cs typeface="Tahoma"/>
              </a:rPr>
              <a:t>pessoa</a:t>
            </a:r>
            <a:r>
              <a:rPr dirty="0" sz="3050" spc="9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60">
                <a:solidFill>
                  <a:srgbClr val="001D54"/>
                </a:solidFill>
                <a:latin typeface="Tahoma"/>
                <a:cs typeface="Tahoma"/>
              </a:rPr>
              <a:t>física</a:t>
            </a:r>
            <a:r>
              <a:rPr dirty="0" sz="3050" spc="9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75">
                <a:solidFill>
                  <a:srgbClr val="001D54"/>
                </a:solidFill>
                <a:latin typeface="Tahoma"/>
                <a:cs typeface="Tahoma"/>
              </a:rPr>
              <a:t>obriga-se</a:t>
            </a:r>
            <a:r>
              <a:rPr dirty="0" sz="3050" spc="8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10">
                <a:solidFill>
                  <a:srgbClr val="001D54"/>
                </a:solidFill>
                <a:latin typeface="Tahoma"/>
                <a:cs typeface="Tahoma"/>
              </a:rPr>
              <a:t>ao</a:t>
            </a:r>
            <a:r>
              <a:rPr dirty="0" sz="3050" spc="9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54">
                <a:solidFill>
                  <a:srgbClr val="001D54"/>
                </a:solidFill>
                <a:latin typeface="Tahoma"/>
                <a:cs typeface="Tahoma"/>
              </a:rPr>
              <a:t>recolhimento</a:t>
            </a:r>
            <a:r>
              <a:rPr dirty="0" sz="3050" spc="9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80">
                <a:solidFill>
                  <a:srgbClr val="001D54"/>
                </a:solidFill>
                <a:latin typeface="Tahoma"/>
                <a:cs typeface="Tahoma"/>
              </a:rPr>
              <a:t>da</a:t>
            </a:r>
            <a:r>
              <a:rPr dirty="0" sz="3050" spc="9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10">
                <a:solidFill>
                  <a:srgbClr val="001D54"/>
                </a:solidFill>
                <a:latin typeface="Tahoma"/>
                <a:cs typeface="Tahoma"/>
              </a:rPr>
              <a:t>diferença </a:t>
            </a:r>
            <a:r>
              <a:rPr dirty="0" sz="3050" spc="-94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315">
                <a:solidFill>
                  <a:srgbClr val="001D54"/>
                </a:solidFill>
                <a:latin typeface="Tahoma"/>
                <a:cs typeface="Tahoma"/>
              </a:rPr>
              <a:t>do </a:t>
            </a:r>
            <a:r>
              <a:rPr dirty="0" sz="3050" spc="275">
                <a:solidFill>
                  <a:srgbClr val="001D54"/>
                </a:solidFill>
                <a:latin typeface="Tahoma"/>
                <a:cs typeface="Tahoma"/>
              </a:rPr>
              <a:t>imposto </a:t>
            </a:r>
            <a:r>
              <a:rPr dirty="0" sz="3050" spc="240">
                <a:solidFill>
                  <a:srgbClr val="001D54"/>
                </a:solidFill>
                <a:latin typeface="Tahoma"/>
                <a:cs typeface="Tahoma"/>
              </a:rPr>
              <a:t>devido </a:t>
            </a:r>
            <a:r>
              <a:rPr dirty="0" sz="3050" spc="250">
                <a:solidFill>
                  <a:srgbClr val="001D54"/>
                </a:solidFill>
                <a:latin typeface="Tahoma"/>
                <a:cs typeface="Tahoma"/>
              </a:rPr>
              <a:t>apurado </a:t>
            </a:r>
            <a:r>
              <a:rPr dirty="0" sz="3050" spc="245">
                <a:solidFill>
                  <a:srgbClr val="001D54"/>
                </a:solidFill>
                <a:latin typeface="Tahoma"/>
                <a:cs typeface="Tahoma"/>
              </a:rPr>
              <a:t>na </a:t>
            </a:r>
            <a:r>
              <a:rPr dirty="0" sz="3050" spc="215">
                <a:solidFill>
                  <a:srgbClr val="001D54"/>
                </a:solidFill>
                <a:latin typeface="Tahoma"/>
                <a:cs typeface="Tahoma"/>
              </a:rPr>
              <a:t>Declaração </a:t>
            </a:r>
            <a:r>
              <a:rPr dirty="0" sz="3050" spc="280">
                <a:solidFill>
                  <a:srgbClr val="001D54"/>
                </a:solidFill>
                <a:latin typeface="Tahoma"/>
                <a:cs typeface="Tahoma"/>
              </a:rPr>
              <a:t>de </a:t>
            </a:r>
            <a:r>
              <a:rPr dirty="0" sz="3050" spc="195">
                <a:solidFill>
                  <a:srgbClr val="001D54"/>
                </a:solidFill>
                <a:latin typeface="Tahoma"/>
                <a:cs typeface="Tahoma"/>
              </a:rPr>
              <a:t>Ajuste </a:t>
            </a:r>
            <a:r>
              <a:rPr dirty="0" sz="3050" spc="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85">
                <a:solidFill>
                  <a:srgbClr val="001D54"/>
                </a:solidFill>
                <a:latin typeface="Tahoma"/>
                <a:cs typeface="Tahoma"/>
              </a:rPr>
              <a:t>Anual,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385">
                <a:solidFill>
                  <a:srgbClr val="001D54"/>
                </a:solidFill>
                <a:latin typeface="Tahoma"/>
                <a:cs typeface="Tahoma"/>
              </a:rPr>
              <a:t>com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50">
                <a:solidFill>
                  <a:srgbClr val="001D54"/>
                </a:solidFill>
                <a:latin typeface="Tahoma"/>
                <a:cs typeface="Tahoma"/>
              </a:rPr>
              <a:t>os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220">
                <a:solidFill>
                  <a:srgbClr val="001D54"/>
                </a:solidFill>
                <a:latin typeface="Tahoma"/>
                <a:cs typeface="Tahoma"/>
              </a:rPr>
              <a:t>acréscimos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75">
                <a:solidFill>
                  <a:srgbClr val="001D54"/>
                </a:solidFill>
                <a:latin typeface="Tahoma"/>
                <a:cs typeface="Tahoma"/>
              </a:rPr>
              <a:t>legais</a:t>
            </a:r>
            <a:r>
              <a:rPr dirty="0" sz="3050" spc="-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050" spc="120">
                <a:solidFill>
                  <a:srgbClr val="001D54"/>
                </a:solidFill>
                <a:latin typeface="Tahoma"/>
                <a:cs typeface="Tahoma"/>
              </a:rPr>
              <a:t>previstos.</a:t>
            </a:r>
            <a:endParaRPr sz="30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26488" y="6158071"/>
            <a:ext cx="152400" cy="810260"/>
            <a:chOff x="10826488" y="6158071"/>
            <a:chExt cx="152400" cy="810260"/>
          </a:xfrm>
        </p:grpSpPr>
        <p:sp>
          <p:nvSpPr>
            <p:cNvPr id="8" name="object 8"/>
            <p:cNvSpPr/>
            <p:nvPr/>
          </p:nvSpPr>
          <p:spPr>
            <a:xfrm>
              <a:off x="10902654" y="6158071"/>
              <a:ext cx="0" cy="791210"/>
            </a:xfrm>
            <a:custGeom>
              <a:avLst/>
              <a:gdLst/>
              <a:ahLst/>
              <a:cxnLst/>
              <a:rect l="l" t="t" r="r" b="b"/>
              <a:pathLst>
                <a:path w="0" h="791209">
                  <a:moveTo>
                    <a:pt x="0" y="0"/>
                  </a:moveTo>
                  <a:lnTo>
                    <a:pt x="0" y="790698"/>
                  </a:lnTo>
                </a:path>
              </a:pathLst>
            </a:custGeom>
            <a:ln w="38002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45504" y="6872768"/>
              <a:ext cx="114300" cy="76200"/>
            </a:xfrm>
            <a:custGeom>
              <a:avLst/>
              <a:gdLst/>
              <a:ahLst/>
              <a:cxnLst/>
              <a:rect l="l" t="t" r="r" b="b"/>
              <a:pathLst>
                <a:path w="114300" h="76200">
                  <a:moveTo>
                    <a:pt x="114299" y="0"/>
                  </a:moveTo>
                  <a:lnTo>
                    <a:pt x="57149" y="76004"/>
                  </a:lnTo>
                  <a:lnTo>
                    <a:pt x="0" y="0"/>
                  </a:lnTo>
                </a:path>
              </a:pathLst>
            </a:custGeom>
            <a:ln w="38070">
              <a:solidFill>
                <a:srgbClr val="9E8C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2205" y="1042493"/>
            <a:ext cx="4810124" cy="82200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34"/>
                </a:moveTo>
                <a:lnTo>
                  <a:pt x="0" y="613816"/>
                </a:lnTo>
                <a:lnTo>
                  <a:pt x="0" y="1605889"/>
                </a:lnTo>
                <a:lnTo>
                  <a:pt x="426275" y="1357871"/>
                </a:lnTo>
                <a:lnTo>
                  <a:pt x="426275" y="861834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26"/>
                </a:lnTo>
                <a:lnTo>
                  <a:pt x="397700" y="644220"/>
                </a:lnTo>
                <a:lnTo>
                  <a:pt x="823988" y="396201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164894" y="227099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44751" y="215085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04468" y="191056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84326" y="17903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43924" y="155002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323782" y="142988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203641" y="13096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63239" y="106933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43097" y="94919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602695" y="70879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82553" y="58865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62412" y="46851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943" y="0"/>
                </a:lnTo>
                <a:lnTo>
                  <a:pt x="1298" y="590"/>
                </a:lnTo>
                <a:lnTo>
                  <a:pt x="943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122009" y="2281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3" y="0"/>
                </a:moveTo>
                <a:lnTo>
                  <a:pt x="1062" y="0"/>
                </a:lnTo>
                <a:lnTo>
                  <a:pt x="1416" y="589"/>
                </a:lnTo>
                <a:lnTo>
                  <a:pt x="1062" y="1180"/>
                </a:lnTo>
                <a:lnTo>
                  <a:pt x="353" y="1180"/>
                </a:lnTo>
                <a:lnTo>
                  <a:pt x="0" y="589"/>
                </a:lnTo>
                <a:lnTo>
                  <a:pt x="35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001868" y="10796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2439" y="2148492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1652" y="0"/>
                </a:moveTo>
                <a:lnTo>
                  <a:pt x="4956" y="0"/>
                </a:lnTo>
                <a:lnTo>
                  <a:pt x="5428" y="826"/>
                </a:lnTo>
                <a:lnTo>
                  <a:pt x="5428" y="5074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162297" y="202835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042156" y="190820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21895" y="178806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770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801753" y="166780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81612" y="154766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61470" y="142752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438259" y="1304784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559" y="0"/>
                </a:lnTo>
                <a:lnTo>
                  <a:pt x="12627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321068" y="1187239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200926" y="106697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80785" y="94683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960642" y="82669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840382" y="70655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720241" y="58629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7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597030" y="463555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479956" y="34601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359697" y="22586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239556" y="10560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279488" y="1905612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30">
                <a:moveTo>
                  <a:pt x="3186" y="0"/>
                </a:moveTo>
                <a:lnTo>
                  <a:pt x="8379" y="0"/>
                </a:lnTo>
                <a:lnTo>
                  <a:pt x="837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154980" y="178169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039086" y="166521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918945" y="1545068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794436" y="1421150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674294" y="1301008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310" y="0"/>
                </a:move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558401" y="1184643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433892" y="106072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313750" y="940464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197976" y="82409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077715" y="70395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6953207" y="580039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833065" y="459779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717291" y="343413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592782" y="219495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472521" y="9935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275121" y="1661552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4" h="18414">
                <a:moveTo>
                  <a:pt x="5310" y="0"/>
                </a:moveTo>
                <a:lnTo>
                  <a:pt x="12745" y="0"/>
                </a:lnTo>
                <a:lnTo>
                  <a:pt x="12745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149668" y="153668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8029409" y="141654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909268" y="129640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789126" y="117626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668983" y="105600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548724" y="93586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7428582" y="81572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7308441" y="69557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7188298" y="57531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068038" y="45517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2100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947897" y="33503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827755" y="21489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7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7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707612" y="9475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594104" y="0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40">
                <a:moveTo>
                  <a:pt x="0" y="0"/>
                </a:moveTo>
                <a:lnTo>
                  <a:pt x="18617" y="0"/>
                </a:lnTo>
                <a:lnTo>
                  <a:pt x="17324" y="2224"/>
                </a:lnTo>
                <a:lnTo>
                  <a:pt x="1274" y="2224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8262494" y="1410174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1683" y="0"/>
                </a:moveTo>
                <a:lnTo>
                  <a:pt x="25373" y="0"/>
                </a:lnTo>
                <a:lnTo>
                  <a:pt x="25373" y="40480"/>
                </a:lnTo>
                <a:lnTo>
                  <a:pt x="11683" y="40480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133265" y="128224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022092" y="116989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901950" y="104974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7772839" y="921700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050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050" y="56058"/>
                </a:lnTo>
                <a:lnTo>
                  <a:pt x="0" y="28088"/>
                </a:lnTo>
                <a:lnTo>
                  <a:pt x="1605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661667" y="809347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565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565" y="40361"/>
                </a:lnTo>
                <a:lnTo>
                  <a:pt x="0" y="20180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541406" y="689205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1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412295" y="561274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292153" y="441014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168" y="56058"/>
                </a:lnTo>
                <a:lnTo>
                  <a:pt x="0" y="28088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180982" y="328661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565" y="0"/>
                </a:moveTo>
                <a:lnTo>
                  <a:pt x="34933" y="0"/>
                </a:lnTo>
                <a:lnTo>
                  <a:pt x="46616" y="20181"/>
                </a:lnTo>
                <a:lnTo>
                  <a:pt x="34933" y="40480"/>
                </a:lnTo>
                <a:lnTo>
                  <a:pt x="11565" y="40480"/>
                </a:lnTo>
                <a:lnTo>
                  <a:pt x="0" y="20181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7060721" y="20852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683" y="0"/>
                </a:moveTo>
                <a:lnTo>
                  <a:pt x="35051" y="0"/>
                </a:lnTo>
                <a:lnTo>
                  <a:pt x="46735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931609" y="80589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4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827143" y="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5" h="8890">
                <a:moveTo>
                  <a:pt x="0" y="0"/>
                </a:moveTo>
                <a:lnTo>
                  <a:pt x="33204" y="0"/>
                </a:lnTo>
                <a:lnTo>
                  <a:pt x="28227" y="8597"/>
                </a:lnTo>
                <a:lnTo>
                  <a:pt x="4977" y="8597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253406" y="1162101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6168" y="0"/>
                </a:moveTo>
                <a:lnTo>
                  <a:pt x="34461" y="0"/>
                </a:lnTo>
                <a:lnTo>
                  <a:pt x="34461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21935" y="1032046"/>
            <a:ext cx="87332" cy="75649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01794" y="911904"/>
            <a:ext cx="87332" cy="75649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17892982" y="80155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61509" y="671620"/>
            <a:ext cx="87214" cy="7553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41250" y="551478"/>
            <a:ext cx="87333" cy="7553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1108" y="431219"/>
            <a:ext cx="87332" cy="7564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00965" y="311077"/>
            <a:ext cx="87333" cy="7564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80824" y="190935"/>
            <a:ext cx="87214" cy="75531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60564" y="70793"/>
            <a:ext cx="87332" cy="75531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17058448" y="0"/>
            <a:ext cx="51435" cy="16510"/>
          </a:xfrm>
          <a:custGeom>
            <a:avLst/>
            <a:gdLst/>
            <a:ahLst/>
            <a:cxnLst/>
            <a:rect l="l" t="t" r="r" b="b"/>
            <a:pathLst>
              <a:path w="51434" h="16510">
                <a:moveTo>
                  <a:pt x="0" y="0"/>
                </a:moveTo>
                <a:lnTo>
                  <a:pt x="51281" y="0"/>
                </a:lnTo>
                <a:lnTo>
                  <a:pt x="41809" y="16386"/>
                </a:lnTo>
                <a:lnTo>
                  <a:pt x="9472" y="16386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7274413" y="11"/>
            <a:ext cx="1013460" cy="998855"/>
          </a:xfrm>
          <a:custGeom>
            <a:avLst/>
            <a:gdLst/>
            <a:ahLst/>
            <a:cxnLst/>
            <a:rect l="l" t="t" r="r" b="b"/>
            <a:pathLst>
              <a:path w="1013459" h="998855">
                <a:moveTo>
                  <a:pt x="99898" y="0"/>
                </a:moveTo>
                <a:lnTo>
                  <a:pt x="0" y="0"/>
                </a:lnTo>
                <a:lnTo>
                  <a:pt x="21628" y="37388"/>
                </a:lnTo>
                <a:lnTo>
                  <a:pt x="78282" y="37388"/>
                </a:lnTo>
                <a:lnTo>
                  <a:pt x="99898" y="0"/>
                </a:lnTo>
                <a:close/>
              </a:path>
              <a:path w="1013459" h="998855">
                <a:moveTo>
                  <a:pt x="237832" y="108546"/>
                </a:moveTo>
                <a:lnTo>
                  <a:pt x="203962" y="50012"/>
                </a:lnTo>
                <a:lnTo>
                  <a:pt x="136347" y="50012"/>
                </a:lnTo>
                <a:lnTo>
                  <a:pt x="102590" y="108546"/>
                </a:lnTo>
                <a:lnTo>
                  <a:pt x="136347" y="167093"/>
                </a:lnTo>
                <a:lnTo>
                  <a:pt x="203962" y="167093"/>
                </a:lnTo>
                <a:lnTo>
                  <a:pt x="237832" y="108546"/>
                </a:lnTo>
                <a:close/>
              </a:path>
              <a:path w="1013459" h="998855">
                <a:moveTo>
                  <a:pt x="347002" y="228688"/>
                </a:moveTo>
                <a:lnTo>
                  <a:pt x="318681" y="179603"/>
                </a:lnTo>
                <a:lnTo>
                  <a:pt x="262026" y="179603"/>
                </a:lnTo>
                <a:lnTo>
                  <a:pt x="233705" y="228688"/>
                </a:lnTo>
                <a:lnTo>
                  <a:pt x="262026" y="277787"/>
                </a:lnTo>
                <a:lnTo>
                  <a:pt x="318681" y="277787"/>
                </a:lnTo>
                <a:lnTo>
                  <a:pt x="347002" y="228688"/>
                </a:lnTo>
                <a:close/>
              </a:path>
              <a:path w="1013459" h="998855">
                <a:moveTo>
                  <a:pt x="351294" y="0"/>
                </a:moveTo>
                <a:lnTo>
                  <a:pt x="229412" y="0"/>
                </a:lnTo>
                <a:lnTo>
                  <a:pt x="256489" y="46951"/>
                </a:lnTo>
                <a:lnTo>
                  <a:pt x="324231" y="46951"/>
                </a:lnTo>
                <a:lnTo>
                  <a:pt x="351294" y="0"/>
                </a:lnTo>
                <a:close/>
              </a:path>
              <a:path w="1013459" h="998855">
                <a:moveTo>
                  <a:pt x="467144" y="348830"/>
                </a:moveTo>
                <a:lnTo>
                  <a:pt x="438823" y="299859"/>
                </a:lnTo>
                <a:lnTo>
                  <a:pt x="382168" y="299859"/>
                </a:lnTo>
                <a:lnTo>
                  <a:pt x="353847" y="348830"/>
                </a:lnTo>
                <a:lnTo>
                  <a:pt x="382168" y="397929"/>
                </a:lnTo>
                <a:lnTo>
                  <a:pt x="438823" y="397929"/>
                </a:lnTo>
                <a:lnTo>
                  <a:pt x="467144" y="348830"/>
                </a:lnTo>
                <a:close/>
              </a:path>
              <a:path w="1013459" h="998855">
                <a:moveTo>
                  <a:pt x="487210" y="108546"/>
                </a:moveTo>
                <a:lnTo>
                  <a:pt x="448856" y="42113"/>
                </a:lnTo>
                <a:lnTo>
                  <a:pt x="372135" y="42113"/>
                </a:lnTo>
                <a:lnTo>
                  <a:pt x="333908" y="108546"/>
                </a:lnTo>
                <a:lnTo>
                  <a:pt x="372135" y="174879"/>
                </a:lnTo>
                <a:lnTo>
                  <a:pt x="448856" y="174879"/>
                </a:lnTo>
                <a:lnTo>
                  <a:pt x="487210" y="108546"/>
                </a:lnTo>
                <a:close/>
              </a:path>
              <a:path w="1013459" h="998855">
                <a:moveTo>
                  <a:pt x="598385" y="469099"/>
                </a:moveTo>
                <a:lnTo>
                  <a:pt x="564515" y="410438"/>
                </a:lnTo>
                <a:lnTo>
                  <a:pt x="496887" y="410438"/>
                </a:lnTo>
                <a:lnTo>
                  <a:pt x="463016" y="469099"/>
                </a:lnTo>
                <a:lnTo>
                  <a:pt x="496887" y="527634"/>
                </a:lnTo>
                <a:lnTo>
                  <a:pt x="564515" y="527634"/>
                </a:lnTo>
                <a:lnTo>
                  <a:pt x="598385" y="469099"/>
                </a:lnTo>
                <a:close/>
              </a:path>
              <a:path w="1013459" h="998855">
                <a:moveTo>
                  <a:pt x="606679" y="0"/>
                </a:moveTo>
                <a:lnTo>
                  <a:pt x="454710" y="0"/>
                </a:lnTo>
                <a:lnTo>
                  <a:pt x="489331" y="59931"/>
                </a:lnTo>
                <a:lnTo>
                  <a:pt x="572058" y="59931"/>
                </a:lnTo>
                <a:lnTo>
                  <a:pt x="606679" y="0"/>
                </a:lnTo>
                <a:close/>
              </a:path>
              <a:path w="1013459" h="998855">
                <a:moveTo>
                  <a:pt x="607352" y="228688"/>
                </a:moveTo>
                <a:lnTo>
                  <a:pt x="568998" y="162369"/>
                </a:lnTo>
                <a:lnTo>
                  <a:pt x="492404" y="162369"/>
                </a:lnTo>
                <a:lnTo>
                  <a:pt x="454050" y="228688"/>
                </a:lnTo>
                <a:lnTo>
                  <a:pt x="492404" y="295135"/>
                </a:lnTo>
                <a:lnTo>
                  <a:pt x="568998" y="295135"/>
                </a:lnTo>
                <a:lnTo>
                  <a:pt x="607352" y="228688"/>
                </a:lnTo>
                <a:close/>
              </a:path>
              <a:path w="1013459" h="998855">
                <a:moveTo>
                  <a:pt x="707542" y="589241"/>
                </a:moveTo>
                <a:lnTo>
                  <a:pt x="679221" y="540143"/>
                </a:lnTo>
                <a:lnTo>
                  <a:pt x="622579" y="540143"/>
                </a:lnTo>
                <a:lnTo>
                  <a:pt x="594245" y="589241"/>
                </a:lnTo>
                <a:lnTo>
                  <a:pt x="622579" y="638340"/>
                </a:lnTo>
                <a:lnTo>
                  <a:pt x="679221" y="638340"/>
                </a:lnTo>
                <a:lnTo>
                  <a:pt x="707542" y="589241"/>
                </a:lnTo>
                <a:close/>
              </a:path>
              <a:path w="1013459" h="998855">
                <a:moveTo>
                  <a:pt x="718527" y="348830"/>
                </a:moveTo>
                <a:lnTo>
                  <a:pt x="684657" y="290296"/>
                </a:lnTo>
                <a:lnTo>
                  <a:pt x="617029" y="290296"/>
                </a:lnTo>
                <a:lnTo>
                  <a:pt x="583158" y="348830"/>
                </a:lnTo>
                <a:lnTo>
                  <a:pt x="617029" y="407492"/>
                </a:lnTo>
                <a:lnTo>
                  <a:pt x="684657" y="407492"/>
                </a:lnTo>
                <a:lnTo>
                  <a:pt x="718527" y="348830"/>
                </a:lnTo>
                <a:close/>
              </a:path>
              <a:path w="1013459" h="998855">
                <a:moveTo>
                  <a:pt x="733513" y="108546"/>
                </a:moveTo>
                <a:lnTo>
                  <a:pt x="692200" y="36918"/>
                </a:lnTo>
                <a:lnTo>
                  <a:pt x="609587" y="36918"/>
                </a:lnTo>
                <a:lnTo>
                  <a:pt x="568172" y="108546"/>
                </a:lnTo>
                <a:lnTo>
                  <a:pt x="609587" y="180073"/>
                </a:lnTo>
                <a:lnTo>
                  <a:pt x="692200" y="180073"/>
                </a:lnTo>
                <a:lnTo>
                  <a:pt x="733513" y="108546"/>
                </a:lnTo>
                <a:close/>
              </a:path>
              <a:path w="1013459" h="998855">
                <a:moveTo>
                  <a:pt x="827684" y="709383"/>
                </a:moveTo>
                <a:lnTo>
                  <a:pt x="799363" y="660285"/>
                </a:lnTo>
                <a:lnTo>
                  <a:pt x="742721" y="660285"/>
                </a:lnTo>
                <a:lnTo>
                  <a:pt x="714387" y="709383"/>
                </a:lnTo>
                <a:lnTo>
                  <a:pt x="742721" y="758469"/>
                </a:lnTo>
                <a:lnTo>
                  <a:pt x="799363" y="758469"/>
                </a:lnTo>
                <a:lnTo>
                  <a:pt x="827684" y="709383"/>
                </a:lnTo>
                <a:close/>
              </a:path>
              <a:path w="1013459" h="998855">
                <a:moveTo>
                  <a:pt x="847636" y="469099"/>
                </a:moveTo>
                <a:lnTo>
                  <a:pt x="809396" y="402653"/>
                </a:lnTo>
                <a:lnTo>
                  <a:pt x="732688" y="402653"/>
                </a:lnTo>
                <a:lnTo>
                  <a:pt x="694334" y="469099"/>
                </a:lnTo>
                <a:lnTo>
                  <a:pt x="732688" y="535419"/>
                </a:lnTo>
                <a:lnTo>
                  <a:pt x="809396" y="535419"/>
                </a:lnTo>
                <a:lnTo>
                  <a:pt x="847636" y="469099"/>
                </a:lnTo>
                <a:close/>
              </a:path>
              <a:path w="1013459" h="998855">
                <a:moveTo>
                  <a:pt x="849325" y="0"/>
                </a:moveTo>
                <a:lnTo>
                  <a:pt x="692759" y="0"/>
                </a:lnTo>
                <a:lnTo>
                  <a:pt x="728548" y="61937"/>
                </a:lnTo>
                <a:lnTo>
                  <a:pt x="813523" y="61937"/>
                </a:lnTo>
                <a:lnTo>
                  <a:pt x="849325" y="0"/>
                </a:lnTo>
                <a:close/>
              </a:path>
              <a:path w="1013459" h="998855">
                <a:moveTo>
                  <a:pt x="853655" y="228688"/>
                </a:moveTo>
                <a:lnTo>
                  <a:pt x="812342" y="157175"/>
                </a:lnTo>
                <a:lnTo>
                  <a:pt x="729729" y="157175"/>
                </a:lnTo>
                <a:lnTo>
                  <a:pt x="688428" y="228688"/>
                </a:lnTo>
                <a:lnTo>
                  <a:pt x="729729" y="300329"/>
                </a:lnTo>
                <a:lnTo>
                  <a:pt x="812342" y="300329"/>
                </a:lnTo>
                <a:lnTo>
                  <a:pt x="853655" y="228688"/>
                </a:lnTo>
                <a:close/>
              </a:path>
              <a:path w="1013459" h="998855">
                <a:moveTo>
                  <a:pt x="947826" y="829525"/>
                </a:moveTo>
                <a:lnTo>
                  <a:pt x="919505" y="780542"/>
                </a:lnTo>
                <a:lnTo>
                  <a:pt x="862863" y="780542"/>
                </a:lnTo>
                <a:lnTo>
                  <a:pt x="834529" y="829525"/>
                </a:lnTo>
                <a:lnTo>
                  <a:pt x="862863" y="878611"/>
                </a:lnTo>
                <a:lnTo>
                  <a:pt x="919505" y="878611"/>
                </a:lnTo>
                <a:lnTo>
                  <a:pt x="947826" y="829525"/>
                </a:lnTo>
                <a:close/>
              </a:path>
              <a:path w="1013459" h="998855">
                <a:moveTo>
                  <a:pt x="967892" y="589241"/>
                </a:moveTo>
                <a:lnTo>
                  <a:pt x="929538" y="522795"/>
                </a:lnTo>
                <a:lnTo>
                  <a:pt x="852830" y="522795"/>
                </a:lnTo>
                <a:lnTo>
                  <a:pt x="814590" y="589241"/>
                </a:lnTo>
                <a:lnTo>
                  <a:pt x="852830" y="655561"/>
                </a:lnTo>
                <a:lnTo>
                  <a:pt x="929538" y="655561"/>
                </a:lnTo>
                <a:lnTo>
                  <a:pt x="967892" y="589241"/>
                </a:lnTo>
                <a:close/>
              </a:path>
              <a:path w="1013459" h="998855">
                <a:moveTo>
                  <a:pt x="973797" y="348830"/>
                </a:moveTo>
                <a:lnTo>
                  <a:pt x="932484" y="277317"/>
                </a:lnTo>
                <a:lnTo>
                  <a:pt x="849871" y="277317"/>
                </a:lnTo>
                <a:lnTo>
                  <a:pt x="808570" y="348830"/>
                </a:lnTo>
                <a:lnTo>
                  <a:pt x="849871" y="420471"/>
                </a:lnTo>
                <a:lnTo>
                  <a:pt x="932484" y="420471"/>
                </a:lnTo>
                <a:lnTo>
                  <a:pt x="973797" y="348830"/>
                </a:lnTo>
                <a:close/>
              </a:path>
              <a:path w="1013459" h="998855">
                <a:moveTo>
                  <a:pt x="976160" y="108546"/>
                </a:moveTo>
                <a:lnTo>
                  <a:pt x="933665" y="34912"/>
                </a:lnTo>
                <a:lnTo>
                  <a:pt x="848690" y="34912"/>
                </a:lnTo>
                <a:lnTo>
                  <a:pt x="806208" y="108546"/>
                </a:lnTo>
                <a:lnTo>
                  <a:pt x="848690" y="182079"/>
                </a:lnTo>
                <a:lnTo>
                  <a:pt x="933665" y="182079"/>
                </a:lnTo>
                <a:lnTo>
                  <a:pt x="976160" y="108546"/>
                </a:lnTo>
                <a:close/>
              </a:path>
              <a:path w="1013459" h="998855">
                <a:moveTo>
                  <a:pt x="1013447" y="900684"/>
                </a:moveTo>
                <a:lnTo>
                  <a:pt x="983005" y="900684"/>
                </a:lnTo>
                <a:lnTo>
                  <a:pt x="954671" y="949782"/>
                </a:lnTo>
                <a:lnTo>
                  <a:pt x="983005" y="998753"/>
                </a:lnTo>
                <a:lnTo>
                  <a:pt x="1013447" y="998753"/>
                </a:lnTo>
                <a:lnTo>
                  <a:pt x="1013447" y="900684"/>
                </a:lnTo>
                <a:close/>
              </a:path>
              <a:path w="1013459" h="998855">
                <a:moveTo>
                  <a:pt x="1013447" y="650849"/>
                </a:moveTo>
                <a:lnTo>
                  <a:pt x="977569" y="650849"/>
                </a:lnTo>
                <a:lnTo>
                  <a:pt x="943698" y="709383"/>
                </a:lnTo>
                <a:lnTo>
                  <a:pt x="977569" y="767918"/>
                </a:lnTo>
                <a:lnTo>
                  <a:pt x="1013447" y="767918"/>
                </a:lnTo>
                <a:lnTo>
                  <a:pt x="1013447" y="650849"/>
                </a:lnTo>
                <a:close/>
              </a:path>
              <a:path w="1013459" h="998855">
                <a:moveTo>
                  <a:pt x="1013447" y="397459"/>
                </a:moveTo>
                <a:lnTo>
                  <a:pt x="970013" y="397459"/>
                </a:lnTo>
                <a:lnTo>
                  <a:pt x="928712" y="469099"/>
                </a:lnTo>
                <a:lnTo>
                  <a:pt x="970013" y="540613"/>
                </a:lnTo>
                <a:lnTo>
                  <a:pt x="1013447" y="540613"/>
                </a:lnTo>
                <a:lnTo>
                  <a:pt x="1013447" y="397459"/>
                </a:lnTo>
                <a:close/>
              </a:path>
              <a:path w="1013459" h="998855">
                <a:moveTo>
                  <a:pt x="1013447" y="155168"/>
                </a:moveTo>
                <a:lnTo>
                  <a:pt x="968832" y="155168"/>
                </a:lnTo>
                <a:lnTo>
                  <a:pt x="926350" y="228688"/>
                </a:lnTo>
                <a:lnTo>
                  <a:pt x="968832" y="302336"/>
                </a:lnTo>
                <a:lnTo>
                  <a:pt x="1013447" y="302336"/>
                </a:lnTo>
                <a:lnTo>
                  <a:pt x="1013447" y="155168"/>
                </a:lnTo>
                <a:close/>
              </a:path>
              <a:path w="1013459" h="998855">
                <a:moveTo>
                  <a:pt x="1013447" y="0"/>
                </a:moveTo>
                <a:lnTo>
                  <a:pt x="933043" y="0"/>
                </a:lnTo>
                <a:lnTo>
                  <a:pt x="968832" y="61937"/>
                </a:lnTo>
                <a:lnTo>
                  <a:pt x="1013447" y="61937"/>
                </a:lnTo>
                <a:lnTo>
                  <a:pt x="101344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21558" y="800113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41699" y="812127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2101" y="836167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02243" y="848182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42645" y="872210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62787" y="884236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82928" y="89625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323330" y="92027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43472" y="932305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683756" y="956333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04016" y="96834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24157" y="980373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64441" y="1004401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284583" y="1016416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0" y="811903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8961" y="823917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39103" y="835931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59245" y="847946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9387" y="85997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99647" y="871986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9789" y="884000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6980" y="895755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60072" y="908040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080332" y="920054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200474" y="932068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20616" y="944083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40758" y="956097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560899" y="968123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678091" y="9798778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801301" y="992151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921443" y="1004165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41585" y="1016191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161845" y="10282060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0" y="8356722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1644" y="847320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36035" y="8597124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56294" y="8717266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72070" y="8833631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92212" y="895389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6720" y="9077809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2613" y="9194175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52755" y="9314316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77264" y="9438235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7405" y="955837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313299" y="9674860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433441" y="979500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557949" y="9918920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673842" y="1003540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793984" y="1015554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918493" y="10279464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0" y="8593347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06215" y="870888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6475" y="882902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6617" y="894917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66759" y="906943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86901" y="918957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07161" y="930971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27302" y="942985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47444" y="955011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67586" y="967025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87728" y="979039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307988" y="991054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28130" y="1003068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548272" y="1015094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668413" y="10271084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0" y="8822656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9929" y="8935126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9040" y="9063057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39300" y="918319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50472" y="9295551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79584" y="942360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99726" y="954374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10898" y="9656095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31158" y="977623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60269" y="990416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80411" y="1002442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291584" y="10136781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420813" y="10264712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0" y="9055268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2" name="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599" y="9165614"/>
            <a:ext cx="87332" cy="75649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8741" y="9285756"/>
            <a:ext cx="87332" cy="7564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330213" y="941581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5" name="object 1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9143" y="9526158"/>
            <a:ext cx="87214" cy="75531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285" y="9646300"/>
            <a:ext cx="87333" cy="75531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426" y="9766441"/>
            <a:ext cx="87332" cy="75649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9568" y="9886584"/>
            <a:ext cx="87333" cy="75649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9828" y="10006843"/>
            <a:ext cx="87214" cy="75531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970" y="10126985"/>
            <a:ext cx="87332" cy="75531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1171442" y="10256922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69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69"/>
                </a:lnTo>
                <a:close/>
              </a:path>
              <a:path w="1020444" h="1012825">
                <a:moveTo>
                  <a:pt x="84734" y="529653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53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27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27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27"/>
                </a:lnTo>
                <a:close/>
              </a:path>
              <a:path w="1020444" h="1012825">
                <a:moveTo>
                  <a:pt x="198856" y="409511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11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11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73"/>
                </a:lnTo>
                <a:lnTo>
                  <a:pt x="79768" y="816673"/>
                </a:lnTo>
                <a:lnTo>
                  <a:pt x="37287" y="890206"/>
                </a:lnTo>
                <a:lnTo>
                  <a:pt x="79768" y="963841"/>
                </a:lnTo>
                <a:lnTo>
                  <a:pt x="164744" y="963841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69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69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69"/>
                </a:lnTo>
                <a:close/>
              </a:path>
              <a:path w="1020444" h="1012825">
                <a:moveTo>
                  <a:pt x="319112" y="529653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53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53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11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11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11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34"/>
                </a:lnTo>
                <a:lnTo>
                  <a:pt x="403847" y="961834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53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53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53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40"/>
                </a:lnTo>
                <a:lnTo>
                  <a:pt x="641299" y="956640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50"/>
                </a:lnTo>
                <a:lnTo>
                  <a:pt x="751408" y="819150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01"/>
                </a:lnTo>
                <a:lnTo>
                  <a:pt x="689216" y="951801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59"/>
                </a:lnTo>
                <a:lnTo>
                  <a:pt x="809472" y="831659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2336929" y="805603"/>
            <a:ext cx="482600" cy="890269"/>
          </a:xfrm>
          <a:custGeom>
            <a:avLst/>
            <a:gdLst/>
            <a:ahLst/>
            <a:cxnLst/>
            <a:rect l="l" t="t" r="r" b="b"/>
            <a:pathLst>
              <a:path w="482600" h="890269">
                <a:moveTo>
                  <a:pt x="18059" y="41488"/>
                </a:moveTo>
                <a:lnTo>
                  <a:pt x="0" y="23516"/>
                </a:lnTo>
                <a:lnTo>
                  <a:pt x="0" y="18020"/>
                </a:lnTo>
                <a:lnTo>
                  <a:pt x="18059" y="48"/>
                </a:lnTo>
                <a:lnTo>
                  <a:pt x="23581" y="48"/>
                </a:lnTo>
                <a:lnTo>
                  <a:pt x="41641" y="18020"/>
                </a:lnTo>
                <a:lnTo>
                  <a:pt x="41641" y="23516"/>
                </a:lnTo>
                <a:lnTo>
                  <a:pt x="18059" y="41488"/>
                </a:lnTo>
                <a:close/>
              </a:path>
              <a:path w="482600" h="890269">
                <a:moveTo>
                  <a:pt x="243823" y="41488"/>
                </a:moveTo>
                <a:lnTo>
                  <a:pt x="238302" y="41488"/>
                </a:lnTo>
                <a:lnTo>
                  <a:pt x="235645" y="40962"/>
                </a:lnTo>
                <a:lnTo>
                  <a:pt x="220242" y="23516"/>
                </a:lnTo>
                <a:lnTo>
                  <a:pt x="220242" y="18020"/>
                </a:lnTo>
                <a:lnTo>
                  <a:pt x="238302" y="48"/>
                </a:lnTo>
                <a:lnTo>
                  <a:pt x="243824" y="48"/>
                </a:lnTo>
                <a:lnTo>
                  <a:pt x="261883" y="18020"/>
                </a:lnTo>
                <a:lnTo>
                  <a:pt x="261883" y="23516"/>
                </a:lnTo>
                <a:lnTo>
                  <a:pt x="243823" y="41488"/>
                </a:lnTo>
                <a:close/>
              </a:path>
              <a:path w="482600" h="890269">
                <a:moveTo>
                  <a:pt x="464067" y="41435"/>
                </a:moveTo>
                <a:lnTo>
                  <a:pt x="458549" y="41435"/>
                </a:lnTo>
                <a:lnTo>
                  <a:pt x="455891" y="40909"/>
                </a:lnTo>
                <a:lnTo>
                  <a:pt x="440491" y="17948"/>
                </a:lnTo>
                <a:lnTo>
                  <a:pt x="440999" y="15373"/>
                </a:lnTo>
                <a:lnTo>
                  <a:pt x="458507" y="0"/>
                </a:lnTo>
                <a:lnTo>
                  <a:pt x="464080" y="0"/>
                </a:lnTo>
                <a:lnTo>
                  <a:pt x="482123" y="17948"/>
                </a:lnTo>
                <a:lnTo>
                  <a:pt x="482115" y="23511"/>
                </a:lnTo>
                <a:lnTo>
                  <a:pt x="464067" y="41435"/>
                </a:lnTo>
                <a:close/>
              </a:path>
              <a:path w="482600" h="890269">
                <a:moveTo>
                  <a:pt x="23688" y="253459"/>
                </a:moveTo>
                <a:lnTo>
                  <a:pt x="18166" y="253459"/>
                </a:lnTo>
                <a:lnTo>
                  <a:pt x="15510" y="252934"/>
                </a:lnTo>
                <a:lnTo>
                  <a:pt x="106" y="235487"/>
                </a:lnTo>
                <a:lnTo>
                  <a:pt x="108" y="229982"/>
                </a:lnTo>
                <a:lnTo>
                  <a:pt x="23591" y="212005"/>
                </a:lnTo>
                <a:lnTo>
                  <a:pt x="26317" y="212545"/>
                </a:lnTo>
                <a:lnTo>
                  <a:pt x="41748" y="229982"/>
                </a:lnTo>
                <a:lnTo>
                  <a:pt x="41747" y="235487"/>
                </a:lnTo>
                <a:lnTo>
                  <a:pt x="23688" y="253459"/>
                </a:lnTo>
                <a:close/>
              </a:path>
              <a:path w="482600" h="890269">
                <a:moveTo>
                  <a:pt x="243930" y="253459"/>
                </a:moveTo>
                <a:lnTo>
                  <a:pt x="238408" y="253459"/>
                </a:lnTo>
                <a:lnTo>
                  <a:pt x="235752" y="252934"/>
                </a:lnTo>
                <a:lnTo>
                  <a:pt x="220348" y="235487"/>
                </a:lnTo>
                <a:lnTo>
                  <a:pt x="220350" y="229982"/>
                </a:lnTo>
                <a:lnTo>
                  <a:pt x="243833" y="212005"/>
                </a:lnTo>
                <a:lnTo>
                  <a:pt x="246559" y="212545"/>
                </a:lnTo>
                <a:lnTo>
                  <a:pt x="261990" y="229982"/>
                </a:lnTo>
                <a:lnTo>
                  <a:pt x="261990" y="235487"/>
                </a:lnTo>
                <a:lnTo>
                  <a:pt x="243930" y="253459"/>
                </a:lnTo>
                <a:close/>
              </a:path>
              <a:path w="482600" h="890269">
                <a:moveTo>
                  <a:pt x="463680" y="253480"/>
                </a:moveTo>
                <a:lnTo>
                  <a:pt x="440306" y="229736"/>
                </a:lnTo>
                <a:lnTo>
                  <a:pt x="440868" y="227094"/>
                </a:lnTo>
                <a:lnTo>
                  <a:pt x="458644" y="211977"/>
                </a:lnTo>
                <a:lnTo>
                  <a:pt x="461411" y="212019"/>
                </a:lnTo>
                <a:lnTo>
                  <a:pt x="464057" y="212047"/>
                </a:lnTo>
                <a:lnTo>
                  <a:pt x="481898" y="235599"/>
                </a:lnTo>
                <a:lnTo>
                  <a:pt x="481354" y="238244"/>
                </a:lnTo>
                <a:lnTo>
                  <a:pt x="466346" y="252975"/>
                </a:lnTo>
                <a:lnTo>
                  <a:pt x="463680" y="253480"/>
                </a:lnTo>
                <a:close/>
              </a:path>
              <a:path w="482600" h="890269">
                <a:moveTo>
                  <a:pt x="18094" y="465700"/>
                </a:moveTo>
                <a:lnTo>
                  <a:pt x="2" y="447742"/>
                </a:lnTo>
                <a:lnTo>
                  <a:pt x="10" y="442179"/>
                </a:lnTo>
                <a:lnTo>
                  <a:pt x="18058" y="424255"/>
                </a:lnTo>
                <a:lnTo>
                  <a:pt x="23577" y="424255"/>
                </a:lnTo>
                <a:lnTo>
                  <a:pt x="41634" y="442179"/>
                </a:lnTo>
                <a:lnTo>
                  <a:pt x="41634" y="447742"/>
                </a:lnTo>
                <a:lnTo>
                  <a:pt x="18094" y="465700"/>
                </a:lnTo>
                <a:close/>
              </a:path>
              <a:path w="482600" h="890269">
                <a:moveTo>
                  <a:pt x="238336" y="465700"/>
                </a:moveTo>
                <a:lnTo>
                  <a:pt x="220244" y="447742"/>
                </a:lnTo>
                <a:lnTo>
                  <a:pt x="220252" y="442179"/>
                </a:lnTo>
                <a:lnTo>
                  <a:pt x="238300" y="424255"/>
                </a:lnTo>
                <a:lnTo>
                  <a:pt x="243819" y="424255"/>
                </a:lnTo>
                <a:lnTo>
                  <a:pt x="261877" y="447742"/>
                </a:lnTo>
                <a:lnTo>
                  <a:pt x="261368" y="450317"/>
                </a:lnTo>
                <a:lnTo>
                  <a:pt x="238336" y="465700"/>
                </a:lnTo>
                <a:close/>
              </a:path>
              <a:path w="482600" h="890269">
                <a:moveTo>
                  <a:pt x="463640" y="465722"/>
                </a:moveTo>
                <a:lnTo>
                  <a:pt x="440301" y="442015"/>
                </a:lnTo>
                <a:lnTo>
                  <a:pt x="440857" y="439378"/>
                </a:lnTo>
                <a:lnTo>
                  <a:pt x="458544" y="424227"/>
                </a:lnTo>
                <a:lnTo>
                  <a:pt x="464066" y="424283"/>
                </a:lnTo>
                <a:lnTo>
                  <a:pt x="481884" y="447935"/>
                </a:lnTo>
                <a:lnTo>
                  <a:pt x="481328" y="450572"/>
                </a:lnTo>
                <a:lnTo>
                  <a:pt x="463640" y="465722"/>
                </a:lnTo>
                <a:close/>
              </a:path>
              <a:path w="482600" h="890269">
                <a:moveTo>
                  <a:pt x="23581" y="677667"/>
                </a:moveTo>
                <a:lnTo>
                  <a:pt x="18059" y="677667"/>
                </a:lnTo>
                <a:lnTo>
                  <a:pt x="15403" y="677141"/>
                </a:lnTo>
                <a:lnTo>
                  <a:pt x="0" y="659694"/>
                </a:lnTo>
                <a:lnTo>
                  <a:pt x="0" y="654199"/>
                </a:lnTo>
                <a:lnTo>
                  <a:pt x="18059" y="636226"/>
                </a:lnTo>
                <a:lnTo>
                  <a:pt x="20820" y="636226"/>
                </a:lnTo>
                <a:lnTo>
                  <a:pt x="23572" y="636332"/>
                </a:lnTo>
                <a:lnTo>
                  <a:pt x="41641" y="659694"/>
                </a:lnTo>
                <a:lnTo>
                  <a:pt x="41113" y="662337"/>
                </a:lnTo>
                <a:lnTo>
                  <a:pt x="26237" y="677141"/>
                </a:lnTo>
                <a:lnTo>
                  <a:pt x="23581" y="677667"/>
                </a:lnTo>
                <a:close/>
              </a:path>
              <a:path w="482600" h="890269">
                <a:moveTo>
                  <a:pt x="243823" y="677667"/>
                </a:moveTo>
                <a:lnTo>
                  <a:pt x="238302" y="677667"/>
                </a:lnTo>
                <a:lnTo>
                  <a:pt x="235645" y="677141"/>
                </a:lnTo>
                <a:lnTo>
                  <a:pt x="220242" y="659694"/>
                </a:lnTo>
                <a:lnTo>
                  <a:pt x="220242" y="654199"/>
                </a:lnTo>
                <a:lnTo>
                  <a:pt x="238302" y="636226"/>
                </a:lnTo>
                <a:lnTo>
                  <a:pt x="241063" y="636226"/>
                </a:lnTo>
                <a:lnTo>
                  <a:pt x="243815" y="636332"/>
                </a:lnTo>
                <a:lnTo>
                  <a:pt x="261883" y="659694"/>
                </a:lnTo>
                <a:lnTo>
                  <a:pt x="261355" y="662337"/>
                </a:lnTo>
                <a:lnTo>
                  <a:pt x="246479" y="677141"/>
                </a:lnTo>
                <a:lnTo>
                  <a:pt x="243823" y="677667"/>
                </a:lnTo>
                <a:close/>
              </a:path>
              <a:path w="482600" h="890269">
                <a:moveTo>
                  <a:pt x="463640" y="677693"/>
                </a:moveTo>
                <a:lnTo>
                  <a:pt x="440301" y="653986"/>
                </a:lnTo>
                <a:lnTo>
                  <a:pt x="440857" y="651349"/>
                </a:lnTo>
                <a:lnTo>
                  <a:pt x="458544" y="636198"/>
                </a:lnTo>
                <a:lnTo>
                  <a:pt x="461305" y="636226"/>
                </a:lnTo>
                <a:lnTo>
                  <a:pt x="464057" y="636360"/>
                </a:lnTo>
                <a:lnTo>
                  <a:pt x="481884" y="659906"/>
                </a:lnTo>
                <a:lnTo>
                  <a:pt x="481328" y="662543"/>
                </a:lnTo>
                <a:lnTo>
                  <a:pt x="466301" y="677194"/>
                </a:lnTo>
                <a:lnTo>
                  <a:pt x="463640" y="677693"/>
                </a:lnTo>
                <a:close/>
              </a:path>
              <a:path w="482600" h="890269">
                <a:moveTo>
                  <a:pt x="18094" y="889908"/>
                </a:moveTo>
                <a:lnTo>
                  <a:pt x="2" y="871950"/>
                </a:lnTo>
                <a:lnTo>
                  <a:pt x="10" y="866387"/>
                </a:lnTo>
                <a:lnTo>
                  <a:pt x="18058" y="848463"/>
                </a:lnTo>
                <a:lnTo>
                  <a:pt x="23577" y="848463"/>
                </a:lnTo>
                <a:lnTo>
                  <a:pt x="41634" y="866387"/>
                </a:lnTo>
                <a:lnTo>
                  <a:pt x="41634" y="871950"/>
                </a:lnTo>
                <a:lnTo>
                  <a:pt x="18094" y="889908"/>
                </a:lnTo>
                <a:close/>
              </a:path>
              <a:path w="482600" h="890269">
                <a:moveTo>
                  <a:pt x="238336" y="889908"/>
                </a:moveTo>
                <a:lnTo>
                  <a:pt x="220244" y="871950"/>
                </a:lnTo>
                <a:lnTo>
                  <a:pt x="220252" y="866387"/>
                </a:lnTo>
                <a:lnTo>
                  <a:pt x="238300" y="848463"/>
                </a:lnTo>
                <a:lnTo>
                  <a:pt x="243819" y="848463"/>
                </a:lnTo>
                <a:lnTo>
                  <a:pt x="261876" y="871950"/>
                </a:lnTo>
                <a:lnTo>
                  <a:pt x="261368" y="874525"/>
                </a:lnTo>
                <a:lnTo>
                  <a:pt x="238336" y="889908"/>
                </a:lnTo>
                <a:close/>
              </a:path>
              <a:path w="482600" h="890269">
                <a:moveTo>
                  <a:pt x="463824" y="889907"/>
                </a:moveTo>
                <a:lnTo>
                  <a:pt x="440269" y="871885"/>
                </a:lnTo>
                <a:lnTo>
                  <a:pt x="440288" y="866303"/>
                </a:lnTo>
                <a:lnTo>
                  <a:pt x="458536" y="848434"/>
                </a:lnTo>
                <a:lnTo>
                  <a:pt x="464043" y="848490"/>
                </a:lnTo>
                <a:lnTo>
                  <a:pt x="481920" y="871885"/>
                </a:lnTo>
                <a:lnTo>
                  <a:pt x="481395" y="874536"/>
                </a:lnTo>
                <a:lnTo>
                  <a:pt x="463824" y="889907"/>
                </a:lnTo>
                <a:close/>
              </a:path>
            </a:pathLst>
          </a:custGeom>
          <a:solidFill>
            <a:srgbClr val="292A2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4" name="object 18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08646" y="9511233"/>
            <a:ext cx="2609849" cy="609599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305466" y="9258300"/>
            <a:ext cx="2105024" cy="1028699"/>
          </a:xfrm>
          <a:prstGeom prst="rect">
            <a:avLst/>
          </a:prstGeom>
        </p:spPr>
      </p:pic>
      <p:sp>
        <p:nvSpPr>
          <p:cNvPr id="186" name="object 186"/>
          <p:cNvSpPr txBox="1"/>
          <p:nvPr/>
        </p:nvSpPr>
        <p:spPr>
          <a:xfrm>
            <a:off x="839261" y="722314"/>
            <a:ext cx="5200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95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3000" spc="-130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87" name="object 187"/>
          <p:cNvSpPr txBox="1">
            <a:spLocks noGrp="1"/>
          </p:cNvSpPr>
          <p:nvPr>
            <p:ph type="title"/>
          </p:nvPr>
        </p:nvSpPr>
        <p:spPr>
          <a:xfrm>
            <a:off x="1086539" y="2537231"/>
            <a:ext cx="10537825" cy="19399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700"/>
              </a:lnSpc>
              <a:spcBef>
                <a:spcPts val="100"/>
              </a:spcBef>
            </a:pPr>
            <a:r>
              <a:rPr dirty="0" sz="3650" spc="50"/>
              <a:t>Os </a:t>
            </a:r>
            <a:r>
              <a:rPr dirty="0" sz="3650" spc="20"/>
              <a:t>recursos </a:t>
            </a:r>
            <a:r>
              <a:rPr dirty="0" sz="3650" spc="15"/>
              <a:t>são </a:t>
            </a:r>
            <a:r>
              <a:rPr dirty="0" sz="3650" spc="70"/>
              <a:t>aplicados </a:t>
            </a:r>
            <a:r>
              <a:rPr dirty="0" sz="3650" spc="50">
                <a:solidFill>
                  <a:srgbClr val="9E8C3D"/>
                </a:solidFill>
              </a:rPr>
              <a:t>exclusivamente </a:t>
            </a:r>
            <a:r>
              <a:rPr dirty="0" sz="3650" spc="55">
                <a:solidFill>
                  <a:srgbClr val="9E8C3D"/>
                </a:solidFill>
              </a:rPr>
              <a:t> </a:t>
            </a:r>
            <a:r>
              <a:rPr dirty="0" sz="3650" spc="30"/>
              <a:t>nas </a:t>
            </a:r>
            <a:r>
              <a:rPr dirty="0" sz="3650" spc="-15"/>
              <a:t>ações, </a:t>
            </a:r>
            <a:r>
              <a:rPr dirty="0" sz="3650" spc="20"/>
              <a:t>programas, projetos e </a:t>
            </a:r>
            <a:r>
              <a:rPr dirty="0" sz="3650" spc="45"/>
              <a:t>atividades </a:t>
            </a:r>
            <a:r>
              <a:rPr dirty="0" sz="3650" spc="50"/>
              <a:t> </a:t>
            </a:r>
            <a:r>
              <a:rPr dirty="0" sz="3650" spc="25"/>
              <a:t>sociais</a:t>
            </a:r>
            <a:r>
              <a:rPr dirty="0" sz="3650" spc="-229"/>
              <a:t> </a:t>
            </a:r>
            <a:r>
              <a:rPr dirty="0" sz="3650" spc="35"/>
              <a:t>para</a:t>
            </a:r>
            <a:r>
              <a:rPr dirty="0" sz="3650" spc="-225"/>
              <a:t> </a:t>
            </a:r>
            <a:r>
              <a:rPr dirty="0" sz="3650" spc="25"/>
              <a:t>os</a:t>
            </a:r>
            <a:r>
              <a:rPr dirty="0" sz="3650" spc="-225"/>
              <a:t> </a:t>
            </a:r>
            <a:r>
              <a:rPr dirty="0" sz="3650" spc="55"/>
              <a:t>quais</a:t>
            </a:r>
            <a:r>
              <a:rPr dirty="0" sz="3650" spc="-225"/>
              <a:t> </a:t>
            </a:r>
            <a:r>
              <a:rPr dirty="0" sz="3650" spc="15"/>
              <a:t>são</a:t>
            </a:r>
            <a:r>
              <a:rPr dirty="0" sz="3650" spc="-225"/>
              <a:t> </a:t>
            </a:r>
            <a:r>
              <a:rPr dirty="0" sz="3650" spc="30"/>
              <a:t>destinados.</a:t>
            </a:r>
            <a:endParaRPr sz="3650"/>
          </a:p>
        </p:txBody>
      </p:sp>
      <p:sp>
        <p:nvSpPr>
          <p:cNvPr id="188" name="object 188"/>
          <p:cNvSpPr txBox="1"/>
          <p:nvPr/>
        </p:nvSpPr>
        <p:spPr>
          <a:xfrm>
            <a:off x="1086539" y="5232290"/>
            <a:ext cx="10536555" cy="2578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6300"/>
              </a:lnSpc>
              <a:spcBef>
                <a:spcPts val="90"/>
              </a:spcBef>
            </a:pPr>
            <a:r>
              <a:rPr dirty="0" sz="3600" spc="210" b="1">
                <a:solidFill>
                  <a:srgbClr val="9E8C3D"/>
                </a:solidFill>
                <a:latin typeface="Tahoma"/>
                <a:cs typeface="Tahoma"/>
              </a:rPr>
              <a:t>Ao</a:t>
            </a:r>
            <a:r>
              <a:rPr dirty="0" sz="3600" spc="21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65" b="1">
                <a:solidFill>
                  <a:srgbClr val="9E8C3D"/>
                </a:solidFill>
                <a:latin typeface="Tahoma"/>
                <a:cs typeface="Tahoma"/>
              </a:rPr>
              <a:t>destinar</a:t>
            </a:r>
            <a:r>
              <a:rPr dirty="0" sz="3600" spc="70" b="1">
                <a:solidFill>
                  <a:srgbClr val="9E8C3D"/>
                </a:solidFill>
                <a:latin typeface="Tahoma"/>
                <a:cs typeface="Tahoma"/>
              </a:rPr>
              <a:t> parte</a:t>
            </a:r>
            <a:r>
              <a:rPr dirty="0" sz="3600" spc="7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155" b="1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3600" spc="16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50" b="1">
                <a:solidFill>
                  <a:srgbClr val="9E8C3D"/>
                </a:solidFill>
                <a:latin typeface="Tahoma"/>
                <a:cs typeface="Tahoma"/>
              </a:rPr>
              <a:t>seu</a:t>
            </a:r>
            <a:r>
              <a:rPr dirty="0" sz="3600" spc="5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75" b="1">
                <a:solidFill>
                  <a:srgbClr val="9E8C3D"/>
                </a:solidFill>
                <a:latin typeface="Tahoma"/>
                <a:cs typeface="Tahoma"/>
              </a:rPr>
              <a:t>imposto,</a:t>
            </a:r>
            <a:r>
              <a:rPr dirty="0" sz="3600" spc="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65" b="1">
                <a:solidFill>
                  <a:srgbClr val="9E8C3D"/>
                </a:solidFill>
                <a:latin typeface="Tahoma"/>
                <a:cs typeface="Tahoma"/>
              </a:rPr>
              <a:t>você </a:t>
            </a:r>
            <a:r>
              <a:rPr dirty="0" sz="3600" spc="7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40" b="1">
                <a:solidFill>
                  <a:srgbClr val="9E8C3D"/>
                </a:solidFill>
                <a:latin typeface="Tahoma"/>
                <a:cs typeface="Tahoma"/>
              </a:rPr>
              <a:t>ajuda</a:t>
            </a:r>
            <a:r>
              <a:rPr dirty="0" sz="3600" spc="4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25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600" spc="3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60" b="1">
                <a:solidFill>
                  <a:srgbClr val="9E8C3D"/>
                </a:solidFill>
                <a:latin typeface="Tahoma"/>
                <a:cs typeface="Tahoma"/>
              </a:rPr>
              <a:t>construir</a:t>
            </a:r>
            <a:r>
              <a:rPr dirty="0" sz="3600" spc="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150" b="1">
                <a:solidFill>
                  <a:srgbClr val="9E8C3D"/>
                </a:solidFill>
                <a:latin typeface="Tahoma"/>
                <a:cs typeface="Tahoma"/>
              </a:rPr>
              <a:t>uma</a:t>
            </a:r>
            <a:r>
              <a:rPr dirty="0" sz="3600" spc="15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90" b="1">
                <a:solidFill>
                  <a:srgbClr val="001D54"/>
                </a:solidFill>
                <a:latin typeface="Tahoma"/>
                <a:cs typeface="Tahoma"/>
              </a:rPr>
              <a:t>sociedade</a:t>
            </a:r>
            <a:r>
              <a:rPr dirty="0" sz="3600" spc="9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00" spc="60" b="1">
                <a:solidFill>
                  <a:srgbClr val="001D54"/>
                </a:solidFill>
                <a:latin typeface="Tahoma"/>
                <a:cs typeface="Tahoma"/>
              </a:rPr>
              <a:t>melhor, </a:t>
            </a:r>
            <a:r>
              <a:rPr dirty="0" sz="3600" spc="-104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600" spc="95" b="1">
                <a:solidFill>
                  <a:srgbClr val="9E8C3D"/>
                </a:solidFill>
                <a:latin typeface="Tahoma"/>
                <a:cs typeface="Tahoma"/>
              </a:rPr>
              <a:t>especialmente</a:t>
            </a:r>
            <a:r>
              <a:rPr dirty="0" sz="3600" spc="124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60" b="1">
                <a:solidFill>
                  <a:srgbClr val="9E8C3D"/>
                </a:solidFill>
                <a:latin typeface="Tahoma"/>
                <a:cs typeface="Tahoma"/>
              </a:rPr>
              <a:t>para</a:t>
            </a:r>
            <a:r>
              <a:rPr dirty="0" sz="3600" spc="6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75" b="1">
                <a:solidFill>
                  <a:srgbClr val="9E8C3D"/>
                </a:solidFill>
                <a:latin typeface="Tahoma"/>
                <a:cs typeface="Tahoma"/>
              </a:rPr>
              <a:t>aqueles</a:t>
            </a:r>
            <a:r>
              <a:rPr dirty="0" sz="3600" spc="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125" b="1">
                <a:solidFill>
                  <a:srgbClr val="9E8C3D"/>
                </a:solidFill>
                <a:latin typeface="Tahoma"/>
                <a:cs typeface="Tahoma"/>
              </a:rPr>
              <a:t>que</a:t>
            </a:r>
            <a:r>
              <a:rPr dirty="0" sz="3600" spc="13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100" b="1">
                <a:solidFill>
                  <a:srgbClr val="9E8C3D"/>
                </a:solidFill>
                <a:latin typeface="Tahoma"/>
                <a:cs typeface="Tahoma"/>
              </a:rPr>
              <a:t>mais </a:t>
            </a:r>
            <a:r>
              <a:rPr dirty="0" sz="3600" spc="10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600" spc="50" b="1">
                <a:solidFill>
                  <a:srgbClr val="9E8C3D"/>
                </a:solidFill>
                <a:latin typeface="Tahoma"/>
                <a:cs typeface="Tahoma"/>
              </a:rPr>
              <a:t>precisam!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2205" y="1042496"/>
            <a:ext cx="4810124" cy="82200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22"/>
                </a:moveTo>
                <a:lnTo>
                  <a:pt x="0" y="613803"/>
                </a:lnTo>
                <a:lnTo>
                  <a:pt x="0" y="1605889"/>
                </a:lnTo>
                <a:lnTo>
                  <a:pt x="426275" y="1357858"/>
                </a:lnTo>
                <a:lnTo>
                  <a:pt x="426275" y="861822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26"/>
                </a:lnTo>
                <a:lnTo>
                  <a:pt x="397700" y="644220"/>
                </a:lnTo>
                <a:lnTo>
                  <a:pt x="823988" y="396201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164894" y="227099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44751" y="215085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04468" y="191057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84326" y="179031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43924" y="155002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323782" y="142988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203641" y="130962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63239" y="106934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43097" y="94920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602695" y="70879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82553" y="58865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62412" y="46851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943" y="0"/>
                </a:lnTo>
                <a:lnTo>
                  <a:pt x="1298" y="590"/>
                </a:lnTo>
                <a:lnTo>
                  <a:pt x="943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122009" y="22811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3" y="0"/>
                </a:moveTo>
                <a:lnTo>
                  <a:pt x="1062" y="0"/>
                </a:lnTo>
                <a:lnTo>
                  <a:pt x="1416" y="589"/>
                </a:lnTo>
                <a:lnTo>
                  <a:pt x="1062" y="1180"/>
                </a:lnTo>
                <a:lnTo>
                  <a:pt x="353" y="1180"/>
                </a:lnTo>
                <a:lnTo>
                  <a:pt x="0" y="589"/>
                </a:lnTo>
                <a:lnTo>
                  <a:pt x="35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001868" y="10797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2439" y="214849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1652" y="0"/>
                </a:moveTo>
                <a:lnTo>
                  <a:pt x="4956" y="0"/>
                </a:lnTo>
                <a:lnTo>
                  <a:pt x="5428" y="826"/>
                </a:lnTo>
                <a:lnTo>
                  <a:pt x="5428" y="5074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162297" y="202835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042156" y="190821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21895" y="178806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770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801753" y="166781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81612" y="154766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61470" y="142752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438259" y="130478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559" y="0"/>
                </a:lnTo>
                <a:lnTo>
                  <a:pt x="12627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321068" y="1187242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200926" y="106698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80785" y="94684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960642" y="82669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840382" y="70655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720241" y="58629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7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597030" y="463558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479956" y="34601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359697" y="22587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239556" y="10561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279488" y="1905615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30">
                <a:moveTo>
                  <a:pt x="3186" y="0"/>
                </a:moveTo>
                <a:lnTo>
                  <a:pt x="8379" y="0"/>
                </a:lnTo>
                <a:lnTo>
                  <a:pt x="837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154980" y="178169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039086" y="1665213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918945" y="1545071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794436" y="1421153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674294" y="130101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310" y="0"/>
                </a:move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558401" y="1184646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433892" y="1060727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313750" y="940467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197976" y="824102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077715" y="70396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6953207" y="580042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833065" y="45978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717291" y="343416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592782" y="219498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472521" y="9935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275121" y="1661554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4" h="18414">
                <a:moveTo>
                  <a:pt x="5310" y="0"/>
                </a:moveTo>
                <a:lnTo>
                  <a:pt x="12745" y="0"/>
                </a:lnTo>
                <a:lnTo>
                  <a:pt x="12745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149668" y="153669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8029409" y="141655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909268" y="129640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789126" y="117626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668983" y="105600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548724" y="93586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7428582" y="81572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7308441" y="69558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7188298" y="57532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068038" y="45517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2100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947897" y="33503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827755" y="21489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7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7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707612" y="9475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594104" y="3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40">
                <a:moveTo>
                  <a:pt x="0" y="0"/>
                </a:moveTo>
                <a:lnTo>
                  <a:pt x="18618" y="0"/>
                </a:lnTo>
                <a:lnTo>
                  <a:pt x="17324" y="2225"/>
                </a:lnTo>
                <a:lnTo>
                  <a:pt x="1274" y="222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8262494" y="1410177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1683" y="0"/>
                </a:moveTo>
                <a:lnTo>
                  <a:pt x="25373" y="0"/>
                </a:lnTo>
                <a:lnTo>
                  <a:pt x="25373" y="40480"/>
                </a:lnTo>
                <a:lnTo>
                  <a:pt x="11683" y="40480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133265" y="1282246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022092" y="116989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901950" y="1049752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7772839" y="92170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050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050" y="56058"/>
                </a:lnTo>
                <a:lnTo>
                  <a:pt x="0" y="28088"/>
                </a:lnTo>
                <a:lnTo>
                  <a:pt x="1605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661667" y="80935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565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565" y="40361"/>
                </a:lnTo>
                <a:lnTo>
                  <a:pt x="0" y="20180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541406" y="689208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1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412295" y="56127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292153" y="44101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168" y="56058"/>
                </a:lnTo>
                <a:lnTo>
                  <a:pt x="0" y="28088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180982" y="328664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565" y="0"/>
                </a:moveTo>
                <a:lnTo>
                  <a:pt x="34933" y="0"/>
                </a:lnTo>
                <a:lnTo>
                  <a:pt x="46616" y="20181"/>
                </a:lnTo>
                <a:lnTo>
                  <a:pt x="34933" y="40480"/>
                </a:lnTo>
                <a:lnTo>
                  <a:pt x="11565" y="40480"/>
                </a:lnTo>
                <a:lnTo>
                  <a:pt x="0" y="20181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7060721" y="20852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683" y="0"/>
                </a:moveTo>
                <a:lnTo>
                  <a:pt x="35051" y="0"/>
                </a:lnTo>
                <a:lnTo>
                  <a:pt x="46735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931609" y="8059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4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827143" y="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5" h="8890">
                <a:moveTo>
                  <a:pt x="0" y="0"/>
                </a:moveTo>
                <a:lnTo>
                  <a:pt x="33205" y="0"/>
                </a:lnTo>
                <a:lnTo>
                  <a:pt x="28227" y="8598"/>
                </a:lnTo>
                <a:lnTo>
                  <a:pt x="4977" y="8598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253406" y="1162104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6168" y="0"/>
                </a:moveTo>
                <a:lnTo>
                  <a:pt x="34461" y="0"/>
                </a:lnTo>
                <a:lnTo>
                  <a:pt x="34461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21935" y="1032049"/>
            <a:ext cx="87332" cy="75649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01794" y="911907"/>
            <a:ext cx="87332" cy="75649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17892982" y="801561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61509" y="671623"/>
            <a:ext cx="87214" cy="7553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41250" y="551481"/>
            <a:ext cx="87333" cy="7553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1108" y="431222"/>
            <a:ext cx="87332" cy="7564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00965" y="311080"/>
            <a:ext cx="87333" cy="7564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80824" y="190938"/>
            <a:ext cx="87214" cy="75531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60564" y="70796"/>
            <a:ext cx="87332" cy="75531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17058448" y="3"/>
            <a:ext cx="51435" cy="16510"/>
          </a:xfrm>
          <a:custGeom>
            <a:avLst/>
            <a:gdLst/>
            <a:ahLst/>
            <a:cxnLst/>
            <a:rect l="l" t="t" r="r" b="b"/>
            <a:pathLst>
              <a:path w="51434" h="16510">
                <a:moveTo>
                  <a:pt x="0" y="0"/>
                </a:moveTo>
                <a:lnTo>
                  <a:pt x="51282" y="0"/>
                </a:lnTo>
                <a:lnTo>
                  <a:pt x="41809" y="16387"/>
                </a:lnTo>
                <a:lnTo>
                  <a:pt x="9472" y="16387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7274413" y="11"/>
            <a:ext cx="1013460" cy="998855"/>
          </a:xfrm>
          <a:custGeom>
            <a:avLst/>
            <a:gdLst/>
            <a:ahLst/>
            <a:cxnLst/>
            <a:rect l="l" t="t" r="r" b="b"/>
            <a:pathLst>
              <a:path w="1013459" h="998855">
                <a:moveTo>
                  <a:pt x="99898" y="0"/>
                </a:moveTo>
                <a:lnTo>
                  <a:pt x="0" y="0"/>
                </a:lnTo>
                <a:lnTo>
                  <a:pt x="21628" y="37388"/>
                </a:lnTo>
                <a:lnTo>
                  <a:pt x="78282" y="37388"/>
                </a:lnTo>
                <a:lnTo>
                  <a:pt x="99898" y="0"/>
                </a:lnTo>
                <a:close/>
              </a:path>
              <a:path w="1013459" h="998855">
                <a:moveTo>
                  <a:pt x="237832" y="108559"/>
                </a:moveTo>
                <a:lnTo>
                  <a:pt x="203962" y="50025"/>
                </a:lnTo>
                <a:lnTo>
                  <a:pt x="136347" y="50025"/>
                </a:lnTo>
                <a:lnTo>
                  <a:pt x="102590" y="108559"/>
                </a:lnTo>
                <a:lnTo>
                  <a:pt x="136347" y="167093"/>
                </a:lnTo>
                <a:lnTo>
                  <a:pt x="203962" y="167093"/>
                </a:lnTo>
                <a:lnTo>
                  <a:pt x="237832" y="108559"/>
                </a:lnTo>
                <a:close/>
              </a:path>
              <a:path w="1013459" h="998855">
                <a:moveTo>
                  <a:pt x="347002" y="228701"/>
                </a:moveTo>
                <a:lnTo>
                  <a:pt x="318681" y="179603"/>
                </a:lnTo>
                <a:lnTo>
                  <a:pt x="262026" y="179603"/>
                </a:lnTo>
                <a:lnTo>
                  <a:pt x="233705" y="228701"/>
                </a:lnTo>
                <a:lnTo>
                  <a:pt x="262026" y="277787"/>
                </a:lnTo>
                <a:lnTo>
                  <a:pt x="318681" y="277787"/>
                </a:lnTo>
                <a:lnTo>
                  <a:pt x="347002" y="228701"/>
                </a:lnTo>
                <a:close/>
              </a:path>
              <a:path w="1013459" h="998855">
                <a:moveTo>
                  <a:pt x="351294" y="0"/>
                </a:moveTo>
                <a:lnTo>
                  <a:pt x="229412" y="0"/>
                </a:lnTo>
                <a:lnTo>
                  <a:pt x="256489" y="46951"/>
                </a:lnTo>
                <a:lnTo>
                  <a:pt x="324231" y="46951"/>
                </a:lnTo>
                <a:lnTo>
                  <a:pt x="351294" y="0"/>
                </a:lnTo>
                <a:close/>
              </a:path>
              <a:path w="1013459" h="998855">
                <a:moveTo>
                  <a:pt x="467144" y="348843"/>
                </a:moveTo>
                <a:lnTo>
                  <a:pt x="438823" y="299859"/>
                </a:lnTo>
                <a:lnTo>
                  <a:pt x="382168" y="299859"/>
                </a:lnTo>
                <a:lnTo>
                  <a:pt x="353847" y="348843"/>
                </a:lnTo>
                <a:lnTo>
                  <a:pt x="382168" y="397929"/>
                </a:lnTo>
                <a:lnTo>
                  <a:pt x="438823" y="397929"/>
                </a:lnTo>
                <a:lnTo>
                  <a:pt x="467144" y="348843"/>
                </a:lnTo>
                <a:close/>
              </a:path>
              <a:path w="1013459" h="998855">
                <a:moveTo>
                  <a:pt x="487210" y="108559"/>
                </a:moveTo>
                <a:lnTo>
                  <a:pt x="448856" y="42113"/>
                </a:lnTo>
                <a:lnTo>
                  <a:pt x="372135" y="42113"/>
                </a:lnTo>
                <a:lnTo>
                  <a:pt x="333908" y="108559"/>
                </a:lnTo>
                <a:lnTo>
                  <a:pt x="372135" y="174879"/>
                </a:lnTo>
                <a:lnTo>
                  <a:pt x="448856" y="174879"/>
                </a:lnTo>
                <a:lnTo>
                  <a:pt x="487210" y="108559"/>
                </a:lnTo>
                <a:close/>
              </a:path>
              <a:path w="1013459" h="998855">
                <a:moveTo>
                  <a:pt x="598385" y="469099"/>
                </a:moveTo>
                <a:lnTo>
                  <a:pt x="564515" y="410451"/>
                </a:lnTo>
                <a:lnTo>
                  <a:pt x="496887" y="410451"/>
                </a:lnTo>
                <a:lnTo>
                  <a:pt x="463016" y="469099"/>
                </a:lnTo>
                <a:lnTo>
                  <a:pt x="496887" y="527634"/>
                </a:lnTo>
                <a:lnTo>
                  <a:pt x="564515" y="527634"/>
                </a:lnTo>
                <a:lnTo>
                  <a:pt x="598385" y="469099"/>
                </a:lnTo>
                <a:close/>
              </a:path>
              <a:path w="1013459" h="998855">
                <a:moveTo>
                  <a:pt x="606679" y="0"/>
                </a:moveTo>
                <a:lnTo>
                  <a:pt x="454710" y="0"/>
                </a:lnTo>
                <a:lnTo>
                  <a:pt x="489331" y="59931"/>
                </a:lnTo>
                <a:lnTo>
                  <a:pt x="572058" y="59931"/>
                </a:lnTo>
                <a:lnTo>
                  <a:pt x="606679" y="0"/>
                </a:lnTo>
                <a:close/>
              </a:path>
              <a:path w="1013459" h="998855">
                <a:moveTo>
                  <a:pt x="607352" y="228701"/>
                </a:moveTo>
                <a:lnTo>
                  <a:pt x="568998" y="162369"/>
                </a:lnTo>
                <a:lnTo>
                  <a:pt x="492404" y="162369"/>
                </a:lnTo>
                <a:lnTo>
                  <a:pt x="454050" y="228701"/>
                </a:lnTo>
                <a:lnTo>
                  <a:pt x="492404" y="295148"/>
                </a:lnTo>
                <a:lnTo>
                  <a:pt x="568998" y="295148"/>
                </a:lnTo>
                <a:lnTo>
                  <a:pt x="607352" y="228701"/>
                </a:lnTo>
                <a:close/>
              </a:path>
              <a:path w="1013459" h="998855">
                <a:moveTo>
                  <a:pt x="707542" y="589241"/>
                </a:moveTo>
                <a:lnTo>
                  <a:pt x="679221" y="540143"/>
                </a:lnTo>
                <a:lnTo>
                  <a:pt x="622579" y="540143"/>
                </a:lnTo>
                <a:lnTo>
                  <a:pt x="594245" y="589241"/>
                </a:lnTo>
                <a:lnTo>
                  <a:pt x="622579" y="638340"/>
                </a:lnTo>
                <a:lnTo>
                  <a:pt x="679221" y="638340"/>
                </a:lnTo>
                <a:lnTo>
                  <a:pt x="707542" y="589241"/>
                </a:lnTo>
                <a:close/>
              </a:path>
              <a:path w="1013459" h="998855">
                <a:moveTo>
                  <a:pt x="718527" y="348843"/>
                </a:moveTo>
                <a:lnTo>
                  <a:pt x="684657" y="290309"/>
                </a:lnTo>
                <a:lnTo>
                  <a:pt x="617029" y="290309"/>
                </a:lnTo>
                <a:lnTo>
                  <a:pt x="583158" y="348843"/>
                </a:lnTo>
                <a:lnTo>
                  <a:pt x="617029" y="407492"/>
                </a:lnTo>
                <a:lnTo>
                  <a:pt x="684657" y="407492"/>
                </a:lnTo>
                <a:lnTo>
                  <a:pt x="718527" y="348843"/>
                </a:lnTo>
                <a:close/>
              </a:path>
              <a:path w="1013459" h="998855">
                <a:moveTo>
                  <a:pt x="733513" y="108559"/>
                </a:moveTo>
                <a:lnTo>
                  <a:pt x="692200" y="36918"/>
                </a:lnTo>
                <a:lnTo>
                  <a:pt x="609587" y="36918"/>
                </a:lnTo>
                <a:lnTo>
                  <a:pt x="568172" y="108559"/>
                </a:lnTo>
                <a:lnTo>
                  <a:pt x="609587" y="180073"/>
                </a:lnTo>
                <a:lnTo>
                  <a:pt x="692200" y="180073"/>
                </a:lnTo>
                <a:lnTo>
                  <a:pt x="733513" y="108559"/>
                </a:lnTo>
                <a:close/>
              </a:path>
              <a:path w="1013459" h="998855">
                <a:moveTo>
                  <a:pt x="827684" y="709383"/>
                </a:moveTo>
                <a:lnTo>
                  <a:pt x="799363" y="660285"/>
                </a:lnTo>
                <a:lnTo>
                  <a:pt x="742721" y="660285"/>
                </a:lnTo>
                <a:lnTo>
                  <a:pt x="714387" y="709383"/>
                </a:lnTo>
                <a:lnTo>
                  <a:pt x="742721" y="758482"/>
                </a:lnTo>
                <a:lnTo>
                  <a:pt x="799363" y="758482"/>
                </a:lnTo>
                <a:lnTo>
                  <a:pt x="827684" y="709383"/>
                </a:lnTo>
                <a:close/>
              </a:path>
              <a:path w="1013459" h="998855">
                <a:moveTo>
                  <a:pt x="847636" y="469099"/>
                </a:moveTo>
                <a:lnTo>
                  <a:pt x="809396" y="402653"/>
                </a:lnTo>
                <a:lnTo>
                  <a:pt x="732688" y="402653"/>
                </a:lnTo>
                <a:lnTo>
                  <a:pt x="694334" y="469099"/>
                </a:lnTo>
                <a:lnTo>
                  <a:pt x="732688" y="535419"/>
                </a:lnTo>
                <a:lnTo>
                  <a:pt x="809396" y="535419"/>
                </a:lnTo>
                <a:lnTo>
                  <a:pt x="847636" y="469099"/>
                </a:lnTo>
                <a:close/>
              </a:path>
              <a:path w="1013459" h="998855">
                <a:moveTo>
                  <a:pt x="849325" y="0"/>
                </a:moveTo>
                <a:lnTo>
                  <a:pt x="692759" y="0"/>
                </a:lnTo>
                <a:lnTo>
                  <a:pt x="728548" y="61937"/>
                </a:lnTo>
                <a:lnTo>
                  <a:pt x="813523" y="61937"/>
                </a:lnTo>
                <a:lnTo>
                  <a:pt x="849325" y="0"/>
                </a:lnTo>
                <a:close/>
              </a:path>
              <a:path w="1013459" h="998855">
                <a:moveTo>
                  <a:pt x="853655" y="228701"/>
                </a:moveTo>
                <a:lnTo>
                  <a:pt x="812342" y="157175"/>
                </a:lnTo>
                <a:lnTo>
                  <a:pt x="729729" y="157175"/>
                </a:lnTo>
                <a:lnTo>
                  <a:pt x="688428" y="228701"/>
                </a:lnTo>
                <a:lnTo>
                  <a:pt x="729729" y="300329"/>
                </a:lnTo>
                <a:lnTo>
                  <a:pt x="812342" y="300329"/>
                </a:lnTo>
                <a:lnTo>
                  <a:pt x="853655" y="228701"/>
                </a:lnTo>
                <a:close/>
              </a:path>
              <a:path w="1013459" h="998855">
                <a:moveTo>
                  <a:pt x="947826" y="829525"/>
                </a:moveTo>
                <a:lnTo>
                  <a:pt x="919505" y="780542"/>
                </a:lnTo>
                <a:lnTo>
                  <a:pt x="862863" y="780542"/>
                </a:lnTo>
                <a:lnTo>
                  <a:pt x="834529" y="829525"/>
                </a:lnTo>
                <a:lnTo>
                  <a:pt x="862863" y="878624"/>
                </a:lnTo>
                <a:lnTo>
                  <a:pt x="919505" y="878624"/>
                </a:lnTo>
                <a:lnTo>
                  <a:pt x="947826" y="829525"/>
                </a:lnTo>
                <a:close/>
              </a:path>
              <a:path w="1013459" h="998855">
                <a:moveTo>
                  <a:pt x="967892" y="589241"/>
                </a:moveTo>
                <a:lnTo>
                  <a:pt x="929538" y="522795"/>
                </a:lnTo>
                <a:lnTo>
                  <a:pt x="852830" y="522795"/>
                </a:lnTo>
                <a:lnTo>
                  <a:pt x="814590" y="589241"/>
                </a:lnTo>
                <a:lnTo>
                  <a:pt x="852830" y="655561"/>
                </a:lnTo>
                <a:lnTo>
                  <a:pt x="929538" y="655561"/>
                </a:lnTo>
                <a:lnTo>
                  <a:pt x="967892" y="589241"/>
                </a:lnTo>
                <a:close/>
              </a:path>
              <a:path w="1013459" h="998855">
                <a:moveTo>
                  <a:pt x="973797" y="348843"/>
                </a:moveTo>
                <a:lnTo>
                  <a:pt x="932484" y="277317"/>
                </a:lnTo>
                <a:lnTo>
                  <a:pt x="849871" y="277317"/>
                </a:lnTo>
                <a:lnTo>
                  <a:pt x="808570" y="348843"/>
                </a:lnTo>
                <a:lnTo>
                  <a:pt x="849871" y="420471"/>
                </a:lnTo>
                <a:lnTo>
                  <a:pt x="932484" y="420471"/>
                </a:lnTo>
                <a:lnTo>
                  <a:pt x="973797" y="348843"/>
                </a:lnTo>
                <a:close/>
              </a:path>
              <a:path w="1013459" h="998855">
                <a:moveTo>
                  <a:pt x="976160" y="108559"/>
                </a:moveTo>
                <a:lnTo>
                  <a:pt x="933665" y="34912"/>
                </a:lnTo>
                <a:lnTo>
                  <a:pt x="848690" y="34912"/>
                </a:lnTo>
                <a:lnTo>
                  <a:pt x="806208" y="108559"/>
                </a:lnTo>
                <a:lnTo>
                  <a:pt x="848690" y="182079"/>
                </a:lnTo>
                <a:lnTo>
                  <a:pt x="933665" y="182079"/>
                </a:lnTo>
                <a:lnTo>
                  <a:pt x="976160" y="108559"/>
                </a:lnTo>
                <a:close/>
              </a:path>
              <a:path w="1013459" h="998855">
                <a:moveTo>
                  <a:pt x="1013447" y="900684"/>
                </a:moveTo>
                <a:lnTo>
                  <a:pt x="983005" y="900684"/>
                </a:lnTo>
                <a:lnTo>
                  <a:pt x="954671" y="949782"/>
                </a:lnTo>
                <a:lnTo>
                  <a:pt x="983005" y="998766"/>
                </a:lnTo>
                <a:lnTo>
                  <a:pt x="1013447" y="998766"/>
                </a:lnTo>
                <a:lnTo>
                  <a:pt x="1013447" y="900684"/>
                </a:lnTo>
                <a:close/>
              </a:path>
              <a:path w="1013459" h="998855">
                <a:moveTo>
                  <a:pt x="1013447" y="650849"/>
                </a:moveTo>
                <a:lnTo>
                  <a:pt x="977569" y="650849"/>
                </a:lnTo>
                <a:lnTo>
                  <a:pt x="943698" y="709383"/>
                </a:lnTo>
                <a:lnTo>
                  <a:pt x="977569" y="767918"/>
                </a:lnTo>
                <a:lnTo>
                  <a:pt x="1013447" y="767918"/>
                </a:lnTo>
                <a:lnTo>
                  <a:pt x="1013447" y="650849"/>
                </a:lnTo>
                <a:close/>
              </a:path>
              <a:path w="1013459" h="998855">
                <a:moveTo>
                  <a:pt x="1013447" y="397459"/>
                </a:moveTo>
                <a:lnTo>
                  <a:pt x="970013" y="397459"/>
                </a:lnTo>
                <a:lnTo>
                  <a:pt x="928712" y="469099"/>
                </a:lnTo>
                <a:lnTo>
                  <a:pt x="970013" y="540613"/>
                </a:lnTo>
                <a:lnTo>
                  <a:pt x="1013447" y="540613"/>
                </a:lnTo>
                <a:lnTo>
                  <a:pt x="1013447" y="397459"/>
                </a:lnTo>
                <a:close/>
              </a:path>
              <a:path w="1013459" h="998855">
                <a:moveTo>
                  <a:pt x="1013447" y="155168"/>
                </a:moveTo>
                <a:lnTo>
                  <a:pt x="968832" y="155168"/>
                </a:lnTo>
                <a:lnTo>
                  <a:pt x="926350" y="228701"/>
                </a:lnTo>
                <a:lnTo>
                  <a:pt x="968832" y="302336"/>
                </a:lnTo>
                <a:lnTo>
                  <a:pt x="1013447" y="302336"/>
                </a:lnTo>
                <a:lnTo>
                  <a:pt x="1013447" y="155168"/>
                </a:lnTo>
                <a:close/>
              </a:path>
              <a:path w="1013459" h="998855">
                <a:moveTo>
                  <a:pt x="1013447" y="0"/>
                </a:moveTo>
                <a:lnTo>
                  <a:pt x="933043" y="0"/>
                </a:lnTo>
                <a:lnTo>
                  <a:pt x="968832" y="61937"/>
                </a:lnTo>
                <a:lnTo>
                  <a:pt x="1013447" y="61937"/>
                </a:lnTo>
                <a:lnTo>
                  <a:pt x="101344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21558" y="800113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41699" y="812128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2101" y="836168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02243" y="848182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42645" y="87221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62787" y="884236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82928" y="89625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323330" y="920279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43472" y="932305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683756" y="956333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04016" y="968347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24157" y="980373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64441" y="1004402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284583" y="1016416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0" y="8119038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8961" y="823918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39103" y="835932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59245" y="84794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9387" y="859972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99647" y="871986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9789" y="884000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6980" y="8957553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60072" y="9080409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080332" y="920055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200474" y="932069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20616" y="944083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40758" y="956097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560899" y="968123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678091" y="9798781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801301" y="992151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921443" y="1004166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41585" y="1016192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161845" y="1028206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0" y="8356725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1644" y="8473209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36035" y="859712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56294" y="871726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72070" y="8833634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92212" y="895389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6720" y="9077812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2613" y="9194178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52755" y="9314319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77264" y="9438238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7405" y="955838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313299" y="967486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433441" y="9795005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557949" y="9918924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673842" y="1003540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793984" y="10155549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918493" y="10279467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0" y="8593350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06215" y="870889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6475" y="882903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6617" y="894917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66759" y="906943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86901" y="918957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07161" y="930971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27302" y="942985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47444" y="955011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67586" y="967026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87728" y="979040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307988" y="991054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28130" y="1003068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548272" y="1015094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668413" y="10271087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0" y="8822659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9929" y="8935129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9040" y="906306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39300" y="9183202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50472" y="9295555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79584" y="9423603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99726" y="9543746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10898" y="965609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31158" y="9776240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60269" y="9904171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80411" y="10024431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291584" y="10136784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420813" y="10264715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0" y="9055271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2" name="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599" y="9165618"/>
            <a:ext cx="87332" cy="75649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8741" y="9285759"/>
            <a:ext cx="87332" cy="7564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330213" y="9415815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5" name="object 1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9143" y="9526161"/>
            <a:ext cx="87214" cy="75531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285" y="9646303"/>
            <a:ext cx="87333" cy="75531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426" y="9766444"/>
            <a:ext cx="87332" cy="75649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9568" y="9886587"/>
            <a:ext cx="87333" cy="75649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9828" y="10006846"/>
            <a:ext cx="87214" cy="75531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970" y="10126988"/>
            <a:ext cx="87332" cy="75531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1171442" y="10256925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82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82"/>
                </a:lnTo>
                <a:close/>
              </a:path>
              <a:path w="1020444" h="1012825">
                <a:moveTo>
                  <a:pt x="84734" y="529666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66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40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40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40"/>
                </a:lnTo>
                <a:close/>
              </a:path>
              <a:path w="1020444" h="1012825">
                <a:moveTo>
                  <a:pt x="198856" y="409524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24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24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86"/>
                </a:lnTo>
                <a:lnTo>
                  <a:pt x="79768" y="816686"/>
                </a:lnTo>
                <a:lnTo>
                  <a:pt x="37287" y="890206"/>
                </a:lnTo>
                <a:lnTo>
                  <a:pt x="79768" y="963853"/>
                </a:lnTo>
                <a:lnTo>
                  <a:pt x="164744" y="963853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82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82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82"/>
                </a:lnTo>
                <a:close/>
              </a:path>
              <a:path w="1020444" h="1012825">
                <a:moveTo>
                  <a:pt x="319112" y="529666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66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66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24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24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24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47"/>
                </a:lnTo>
                <a:lnTo>
                  <a:pt x="403847" y="961847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66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66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66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52"/>
                </a:lnTo>
                <a:lnTo>
                  <a:pt x="641299" y="956652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62"/>
                </a:lnTo>
                <a:lnTo>
                  <a:pt x="751408" y="819162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14"/>
                </a:lnTo>
                <a:lnTo>
                  <a:pt x="689216" y="951814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72"/>
                </a:lnTo>
                <a:lnTo>
                  <a:pt x="809472" y="831672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1799788" y="838163"/>
            <a:ext cx="482600" cy="890269"/>
          </a:xfrm>
          <a:custGeom>
            <a:avLst/>
            <a:gdLst/>
            <a:ahLst/>
            <a:cxnLst/>
            <a:rect l="l" t="t" r="r" b="b"/>
            <a:pathLst>
              <a:path w="482600" h="890269">
                <a:moveTo>
                  <a:pt x="18059" y="41488"/>
                </a:moveTo>
                <a:lnTo>
                  <a:pt x="0" y="23516"/>
                </a:lnTo>
                <a:lnTo>
                  <a:pt x="0" y="18020"/>
                </a:lnTo>
                <a:lnTo>
                  <a:pt x="18059" y="48"/>
                </a:lnTo>
                <a:lnTo>
                  <a:pt x="23581" y="48"/>
                </a:lnTo>
                <a:lnTo>
                  <a:pt x="41641" y="18020"/>
                </a:lnTo>
                <a:lnTo>
                  <a:pt x="41641" y="23516"/>
                </a:lnTo>
                <a:lnTo>
                  <a:pt x="18059" y="41488"/>
                </a:lnTo>
                <a:close/>
              </a:path>
              <a:path w="482600" h="890269">
                <a:moveTo>
                  <a:pt x="243823" y="41488"/>
                </a:moveTo>
                <a:lnTo>
                  <a:pt x="238302" y="41488"/>
                </a:lnTo>
                <a:lnTo>
                  <a:pt x="235645" y="40962"/>
                </a:lnTo>
                <a:lnTo>
                  <a:pt x="220242" y="23516"/>
                </a:lnTo>
                <a:lnTo>
                  <a:pt x="220242" y="18020"/>
                </a:lnTo>
                <a:lnTo>
                  <a:pt x="238302" y="48"/>
                </a:lnTo>
                <a:lnTo>
                  <a:pt x="243824" y="48"/>
                </a:lnTo>
                <a:lnTo>
                  <a:pt x="261883" y="18020"/>
                </a:lnTo>
                <a:lnTo>
                  <a:pt x="261883" y="23516"/>
                </a:lnTo>
                <a:lnTo>
                  <a:pt x="243823" y="41488"/>
                </a:lnTo>
                <a:close/>
              </a:path>
              <a:path w="482600" h="890269">
                <a:moveTo>
                  <a:pt x="464067" y="41435"/>
                </a:moveTo>
                <a:lnTo>
                  <a:pt x="458549" y="41435"/>
                </a:lnTo>
                <a:lnTo>
                  <a:pt x="455891" y="40909"/>
                </a:lnTo>
                <a:lnTo>
                  <a:pt x="440491" y="17948"/>
                </a:lnTo>
                <a:lnTo>
                  <a:pt x="440999" y="15373"/>
                </a:lnTo>
                <a:lnTo>
                  <a:pt x="458507" y="0"/>
                </a:lnTo>
                <a:lnTo>
                  <a:pt x="464080" y="0"/>
                </a:lnTo>
                <a:lnTo>
                  <a:pt x="482123" y="17948"/>
                </a:lnTo>
                <a:lnTo>
                  <a:pt x="482115" y="23511"/>
                </a:lnTo>
                <a:lnTo>
                  <a:pt x="464067" y="41435"/>
                </a:lnTo>
                <a:close/>
              </a:path>
              <a:path w="482600" h="890269">
                <a:moveTo>
                  <a:pt x="23688" y="253459"/>
                </a:moveTo>
                <a:lnTo>
                  <a:pt x="18166" y="253459"/>
                </a:lnTo>
                <a:lnTo>
                  <a:pt x="15510" y="252934"/>
                </a:lnTo>
                <a:lnTo>
                  <a:pt x="106" y="235487"/>
                </a:lnTo>
                <a:lnTo>
                  <a:pt x="108" y="229982"/>
                </a:lnTo>
                <a:lnTo>
                  <a:pt x="23591" y="212005"/>
                </a:lnTo>
                <a:lnTo>
                  <a:pt x="26317" y="212545"/>
                </a:lnTo>
                <a:lnTo>
                  <a:pt x="41748" y="229982"/>
                </a:lnTo>
                <a:lnTo>
                  <a:pt x="41747" y="235487"/>
                </a:lnTo>
                <a:lnTo>
                  <a:pt x="23688" y="253459"/>
                </a:lnTo>
                <a:close/>
              </a:path>
              <a:path w="482600" h="890269">
                <a:moveTo>
                  <a:pt x="243930" y="253459"/>
                </a:moveTo>
                <a:lnTo>
                  <a:pt x="238408" y="253459"/>
                </a:lnTo>
                <a:lnTo>
                  <a:pt x="235752" y="252934"/>
                </a:lnTo>
                <a:lnTo>
                  <a:pt x="220348" y="235487"/>
                </a:lnTo>
                <a:lnTo>
                  <a:pt x="220350" y="229982"/>
                </a:lnTo>
                <a:lnTo>
                  <a:pt x="243833" y="212005"/>
                </a:lnTo>
                <a:lnTo>
                  <a:pt x="246559" y="212545"/>
                </a:lnTo>
                <a:lnTo>
                  <a:pt x="261990" y="229982"/>
                </a:lnTo>
                <a:lnTo>
                  <a:pt x="261990" y="235487"/>
                </a:lnTo>
                <a:lnTo>
                  <a:pt x="243930" y="253459"/>
                </a:lnTo>
                <a:close/>
              </a:path>
              <a:path w="482600" h="890269">
                <a:moveTo>
                  <a:pt x="463680" y="253480"/>
                </a:moveTo>
                <a:lnTo>
                  <a:pt x="440306" y="229736"/>
                </a:lnTo>
                <a:lnTo>
                  <a:pt x="440868" y="227094"/>
                </a:lnTo>
                <a:lnTo>
                  <a:pt x="458644" y="211977"/>
                </a:lnTo>
                <a:lnTo>
                  <a:pt x="461411" y="212019"/>
                </a:lnTo>
                <a:lnTo>
                  <a:pt x="464057" y="212047"/>
                </a:lnTo>
                <a:lnTo>
                  <a:pt x="481898" y="235599"/>
                </a:lnTo>
                <a:lnTo>
                  <a:pt x="481354" y="238244"/>
                </a:lnTo>
                <a:lnTo>
                  <a:pt x="466346" y="252975"/>
                </a:lnTo>
                <a:lnTo>
                  <a:pt x="463680" y="253480"/>
                </a:lnTo>
                <a:close/>
              </a:path>
              <a:path w="482600" h="890269">
                <a:moveTo>
                  <a:pt x="18094" y="465700"/>
                </a:moveTo>
                <a:lnTo>
                  <a:pt x="2" y="447742"/>
                </a:lnTo>
                <a:lnTo>
                  <a:pt x="10" y="442179"/>
                </a:lnTo>
                <a:lnTo>
                  <a:pt x="18058" y="424255"/>
                </a:lnTo>
                <a:lnTo>
                  <a:pt x="23577" y="424255"/>
                </a:lnTo>
                <a:lnTo>
                  <a:pt x="41634" y="442179"/>
                </a:lnTo>
                <a:lnTo>
                  <a:pt x="41634" y="447742"/>
                </a:lnTo>
                <a:lnTo>
                  <a:pt x="18094" y="465700"/>
                </a:lnTo>
                <a:close/>
              </a:path>
              <a:path w="482600" h="890269">
                <a:moveTo>
                  <a:pt x="238336" y="465700"/>
                </a:moveTo>
                <a:lnTo>
                  <a:pt x="220244" y="447742"/>
                </a:lnTo>
                <a:lnTo>
                  <a:pt x="220252" y="442179"/>
                </a:lnTo>
                <a:lnTo>
                  <a:pt x="238300" y="424255"/>
                </a:lnTo>
                <a:lnTo>
                  <a:pt x="243819" y="424255"/>
                </a:lnTo>
                <a:lnTo>
                  <a:pt x="261877" y="447742"/>
                </a:lnTo>
                <a:lnTo>
                  <a:pt x="261368" y="450317"/>
                </a:lnTo>
                <a:lnTo>
                  <a:pt x="238336" y="465700"/>
                </a:lnTo>
                <a:close/>
              </a:path>
              <a:path w="482600" h="890269">
                <a:moveTo>
                  <a:pt x="463640" y="465722"/>
                </a:moveTo>
                <a:lnTo>
                  <a:pt x="440301" y="442015"/>
                </a:lnTo>
                <a:lnTo>
                  <a:pt x="440857" y="439378"/>
                </a:lnTo>
                <a:lnTo>
                  <a:pt x="458544" y="424227"/>
                </a:lnTo>
                <a:lnTo>
                  <a:pt x="464066" y="424283"/>
                </a:lnTo>
                <a:lnTo>
                  <a:pt x="481884" y="447935"/>
                </a:lnTo>
                <a:lnTo>
                  <a:pt x="481328" y="450572"/>
                </a:lnTo>
                <a:lnTo>
                  <a:pt x="463640" y="465722"/>
                </a:lnTo>
                <a:close/>
              </a:path>
              <a:path w="482600" h="890269">
                <a:moveTo>
                  <a:pt x="23581" y="677667"/>
                </a:moveTo>
                <a:lnTo>
                  <a:pt x="18059" y="677667"/>
                </a:lnTo>
                <a:lnTo>
                  <a:pt x="15403" y="677141"/>
                </a:lnTo>
                <a:lnTo>
                  <a:pt x="0" y="659694"/>
                </a:lnTo>
                <a:lnTo>
                  <a:pt x="0" y="654199"/>
                </a:lnTo>
                <a:lnTo>
                  <a:pt x="18059" y="636226"/>
                </a:lnTo>
                <a:lnTo>
                  <a:pt x="20820" y="636226"/>
                </a:lnTo>
                <a:lnTo>
                  <a:pt x="23572" y="636332"/>
                </a:lnTo>
                <a:lnTo>
                  <a:pt x="41641" y="659694"/>
                </a:lnTo>
                <a:lnTo>
                  <a:pt x="41113" y="662337"/>
                </a:lnTo>
                <a:lnTo>
                  <a:pt x="26237" y="677141"/>
                </a:lnTo>
                <a:lnTo>
                  <a:pt x="23581" y="677667"/>
                </a:lnTo>
                <a:close/>
              </a:path>
              <a:path w="482600" h="890269">
                <a:moveTo>
                  <a:pt x="243823" y="677667"/>
                </a:moveTo>
                <a:lnTo>
                  <a:pt x="238302" y="677667"/>
                </a:lnTo>
                <a:lnTo>
                  <a:pt x="235645" y="677141"/>
                </a:lnTo>
                <a:lnTo>
                  <a:pt x="220242" y="659694"/>
                </a:lnTo>
                <a:lnTo>
                  <a:pt x="220242" y="654199"/>
                </a:lnTo>
                <a:lnTo>
                  <a:pt x="238302" y="636226"/>
                </a:lnTo>
                <a:lnTo>
                  <a:pt x="241063" y="636226"/>
                </a:lnTo>
                <a:lnTo>
                  <a:pt x="243815" y="636332"/>
                </a:lnTo>
                <a:lnTo>
                  <a:pt x="261883" y="659694"/>
                </a:lnTo>
                <a:lnTo>
                  <a:pt x="261355" y="662337"/>
                </a:lnTo>
                <a:lnTo>
                  <a:pt x="246479" y="677141"/>
                </a:lnTo>
                <a:lnTo>
                  <a:pt x="243823" y="677667"/>
                </a:lnTo>
                <a:close/>
              </a:path>
              <a:path w="482600" h="890269">
                <a:moveTo>
                  <a:pt x="463640" y="677693"/>
                </a:moveTo>
                <a:lnTo>
                  <a:pt x="440301" y="653986"/>
                </a:lnTo>
                <a:lnTo>
                  <a:pt x="440857" y="651349"/>
                </a:lnTo>
                <a:lnTo>
                  <a:pt x="458544" y="636198"/>
                </a:lnTo>
                <a:lnTo>
                  <a:pt x="461305" y="636226"/>
                </a:lnTo>
                <a:lnTo>
                  <a:pt x="464057" y="636360"/>
                </a:lnTo>
                <a:lnTo>
                  <a:pt x="481884" y="659906"/>
                </a:lnTo>
                <a:lnTo>
                  <a:pt x="481328" y="662543"/>
                </a:lnTo>
                <a:lnTo>
                  <a:pt x="466301" y="677194"/>
                </a:lnTo>
                <a:lnTo>
                  <a:pt x="463640" y="677693"/>
                </a:lnTo>
                <a:close/>
              </a:path>
              <a:path w="482600" h="890269">
                <a:moveTo>
                  <a:pt x="18094" y="889908"/>
                </a:moveTo>
                <a:lnTo>
                  <a:pt x="2" y="871950"/>
                </a:lnTo>
                <a:lnTo>
                  <a:pt x="10" y="866387"/>
                </a:lnTo>
                <a:lnTo>
                  <a:pt x="18058" y="848463"/>
                </a:lnTo>
                <a:lnTo>
                  <a:pt x="23577" y="848463"/>
                </a:lnTo>
                <a:lnTo>
                  <a:pt x="41634" y="866387"/>
                </a:lnTo>
                <a:lnTo>
                  <a:pt x="41634" y="871950"/>
                </a:lnTo>
                <a:lnTo>
                  <a:pt x="18094" y="889908"/>
                </a:lnTo>
                <a:close/>
              </a:path>
              <a:path w="482600" h="890269">
                <a:moveTo>
                  <a:pt x="238336" y="889908"/>
                </a:moveTo>
                <a:lnTo>
                  <a:pt x="220244" y="871950"/>
                </a:lnTo>
                <a:lnTo>
                  <a:pt x="220252" y="866387"/>
                </a:lnTo>
                <a:lnTo>
                  <a:pt x="238300" y="848463"/>
                </a:lnTo>
                <a:lnTo>
                  <a:pt x="243819" y="848463"/>
                </a:lnTo>
                <a:lnTo>
                  <a:pt x="261876" y="871950"/>
                </a:lnTo>
                <a:lnTo>
                  <a:pt x="261368" y="874525"/>
                </a:lnTo>
                <a:lnTo>
                  <a:pt x="238336" y="889908"/>
                </a:lnTo>
                <a:close/>
              </a:path>
              <a:path w="482600" h="890269">
                <a:moveTo>
                  <a:pt x="463824" y="889907"/>
                </a:moveTo>
                <a:lnTo>
                  <a:pt x="440269" y="871885"/>
                </a:lnTo>
                <a:lnTo>
                  <a:pt x="440288" y="866303"/>
                </a:lnTo>
                <a:lnTo>
                  <a:pt x="458536" y="848434"/>
                </a:lnTo>
                <a:lnTo>
                  <a:pt x="464043" y="848490"/>
                </a:lnTo>
                <a:lnTo>
                  <a:pt x="481920" y="871885"/>
                </a:lnTo>
                <a:lnTo>
                  <a:pt x="481395" y="874536"/>
                </a:lnTo>
                <a:lnTo>
                  <a:pt x="463824" y="889907"/>
                </a:lnTo>
                <a:close/>
              </a:path>
            </a:pathLst>
          </a:custGeom>
          <a:solidFill>
            <a:srgbClr val="292A2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4" name="object 18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855752" y="9511239"/>
            <a:ext cx="2609849" cy="609599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52205" y="9258303"/>
            <a:ext cx="2105024" cy="1028696"/>
          </a:xfrm>
          <a:prstGeom prst="rect">
            <a:avLst/>
          </a:prstGeom>
        </p:spPr>
      </p:pic>
      <p:sp>
        <p:nvSpPr>
          <p:cNvPr id="186" name="object 186"/>
          <p:cNvSpPr txBox="1"/>
          <p:nvPr/>
        </p:nvSpPr>
        <p:spPr>
          <a:xfrm>
            <a:off x="839261" y="722314"/>
            <a:ext cx="5200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95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3000" spc="-130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87" name="object 187"/>
          <p:cNvSpPr txBox="1">
            <a:spLocks noGrp="1"/>
          </p:cNvSpPr>
          <p:nvPr>
            <p:ph type="title"/>
          </p:nvPr>
        </p:nvSpPr>
        <p:spPr>
          <a:xfrm>
            <a:off x="1130290" y="2520626"/>
            <a:ext cx="10418445" cy="164465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</a:pPr>
            <a:r>
              <a:rPr dirty="0" sz="4550" spc="409"/>
              <a:t>A</a:t>
            </a:r>
            <a:r>
              <a:rPr dirty="0" sz="4550" spc="225"/>
              <a:t> </a:t>
            </a:r>
            <a:r>
              <a:rPr dirty="0" sz="4550" spc="100"/>
              <a:t>destinação</a:t>
            </a:r>
            <a:r>
              <a:rPr dirty="0" sz="4550" spc="229"/>
              <a:t> </a:t>
            </a:r>
            <a:r>
              <a:rPr dirty="0" sz="4550" spc="55"/>
              <a:t>é</a:t>
            </a:r>
            <a:r>
              <a:rPr dirty="0" sz="4550" spc="229"/>
              <a:t> </a:t>
            </a:r>
            <a:r>
              <a:rPr dirty="0" sz="4550" spc="245"/>
              <a:t>bem</a:t>
            </a:r>
            <a:r>
              <a:rPr dirty="0" sz="4550" spc="229"/>
              <a:t> </a:t>
            </a:r>
            <a:r>
              <a:rPr dirty="0" sz="4550" spc="130"/>
              <a:t>simples</a:t>
            </a:r>
            <a:r>
              <a:rPr dirty="0" sz="4550" spc="229"/>
              <a:t> </a:t>
            </a:r>
            <a:r>
              <a:rPr dirty="0" sz="4550" spc="55"/>
              <a:t>e</a:t>
            </a:r>
            <a:r>
              <a:rPr dirty="0" sz="4550" spc="165"/>
              <a:t> </a:t>
            </a:r>
            <a:r>
              <a:rPr dirty="0" sz="4550" spc="100">
                <a:solidFill>
                  <a:srgbClr val="9E8C3D"/>
                </a:solidFill>
              </a:rPr>
              <a:t>não </a:t>
            </a:r>
            <a:r>
              <a:rPr dirty="0" sz="4550" spc="-1320">
                <a:solidFill>
                  <a:srgbClr val="9E8C3D"/>
                </a:solidFill>
              </a:rPr>
              <a:t> </a:t>
            </a:r>
            <a:r>
              <a:rPr dirty="0" sz="4550" spc="85">
                <a:solidFill>
                  <a:srgbClr val="9E8C3D"/>
                </a:solidFill>
              </a:rPr>
              <a:t>custa</a:t>
            </a:r>
            <a:r>
              <a:rPr dirty="0" sz="4550" spc="-275">
                <a:solidFill>
                  <a:srgbClr val="9E8C3D"/>
                </a:solidFill>
              </a:rPr>
              <a:t> </a:t>
            </a:r>
            <a:r>
              <a:rPr dirty="0" sz="4550" spc="125">
                <a:solidFill>
                  <a:srgbClr val="9E8C3D"/>
                </a:solidFill>
              </a:rPr>
              <a:t>nada</a:t>
            </a:r>
            <a:r>
              <a:rPr dirty="0" sz="4550" spc="-270">
                <a:solidFill>
                  <a:srgbClr val="9E8C3D"/>
                </a:solidFill>
              </a:rPr>
              <a:t> </a:t>
            </a:r>
            <a:r>
              <a:rPr dirty="0" sz="4550" spc="75"/>
              <a:t>para</a:t>
            </a:r>
            <a:r>
              <a:rPr dirty="0" sz="4550" spc="-275"/>
              <a:t> </a:t>
            </a:r>
            <a:r>
              <a:rPr dirty="0" sz="4550" spc="215"/>
              <a:t>quem</a:t>
            </a:r>
            <a:r>
              <a:rPr dirty="0" sz="4550" spc="-270"/>
              <a:t> </a:t>
            </a:r>
            <a:r>
              <a:rPr dirty="0" sz="4550" spc="35"/>
              <a:t>destina!</a:t>
            </a:r>
            <a:endParaRPr sz="4550"/>
          </a:p>
        </p:txBody>
      </p:sp>
      <p:sp>
        <p:nvSpPr>
          <p:cNvPr id="188" name="object 188"/>
          <p:cNvSpPr txBox="1"/>
          <p:nvPr/>
        </p:nvSpPr>
        <p:spPr>
          <a:xfrm>
            <a:off x="5606072" y="6137020"/>
            <a:ext cx="4195445" cy="723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40155" algn="l"/>
                <a:tab pos="3832225" algn="l"/>
              </a:tabLst>
            </a:pPr>
            <a:r>
              <a:rPr dirty="0" sz="4550" spc="160" b="1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4550" spc="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455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4550" spc="26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4550" spc="-25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4550" spc="15" b="1">
                <a:solidFill>
                  <a:srgbClr val="9E8C3D"/>
                </a:solidFill>
                <a:latin typeface="Tahoma"/>
                <a:cs typeface="Tahoma"/>
              </a:rPr>
              <a:t>á</a:t>
            </a:r>
            <a:r>
              <a:rPr dirty="0" sz="4550" spc="9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4550" spc="45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4550" spc="165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4550" spc="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455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4550" spc="55" b="1">
                <a:solidFill>
                  <a:srgbClr val="9E8C3D"/>
                </a:solidFill>
                <a:latin typeface="Tahoma"/>
                <a:cs typeface="Tahoma"/>
              </a:rPr>
              <a:t>é</a:t>
            </a:r>
            <a:endParaRPr sz="4550">
              <a:latin typeface="Tahoma"/>
              <a:cs typeface="Tahoma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572612" y="5215686"/>
            <a:ext cx="6054090" cy="164465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10"/>
              </a:spcBef>
              <a:tabLst>
                <a:tab pos="3128645" algn="l"/>
                <a:tab pos="4688840" algn="l"/>
              </a:tabLst>
            </a:pPr>
            <a:r>
              <a:rPr dirty="0" sz="4550" spc="9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4550" spc="-25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4550" spc="15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4550" spc="95" b="1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4550" spc="15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4550" spc="-254" b="1">
                <a:solidFill>
                  <a:srgbClr val="9E8C3D"/>
                </a:solidFill>
                <a:latin typeface="Tahoma"/>
                <a:cs typeface="Tahoma"/>
              </a:rPr>
              <a:t>-</a:t>
            </a:r>
            <a:r>
              <a:rPr dirty="0" sz="4550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4550" spc="5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455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4550" spc="27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4550" spc="55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455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4550" spc="114" b="1">
                <a:solidFill>
                  <a:srgbClr val="9E8C3D"/>
                </a:solidFill>
                <a:latin typeface="Tahoma"/>
                <a:cs typeface="Tahoma"/>
              </a:rPr>
              <a:t>u</a:t>
            </a:r>
            <a:r>
              <a:rPr dirty="0" sz="4550" spc="405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4550" spc="2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endParaRPr sz="455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915"/>
              </a:spcBef>
            </a:pPr>
            <a:r>
              <a:rPr dirty="0" sz="4550" spc="180" b="1">
                <a:solidFill>
                  <a:srgbClr val="9E8C3D"/>
                </a:solidFill>
                <a:latin typeface="Tahoma"/>
                <a:cs typeface="Tahoma"/>
              </a:rPr>
              <a:t>uma</a:t>
            </a:r>
            <a:endParaRPr sz="4550">
              <a:latin typeface="Tahoma"/>
              <a:cs typeface="Tahoma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086539" y="5215686"/>
            <a:ext cx="4058285" cy="2454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  <a:tabLst>
                <a:tab pos="2794635" algn="l"/>
              </a:tabLst>
            </a:pPr>
            <a:r>
              <a:rPr dirty="0" sz="4550" spc="55" b="1">
                <a:solidFill>
                  <a:srgbClr val="9E8C3D"/>
                </a:solidFill>
                <a:latin typeface="Tahoma"/>
                <a:cs typeface="Tahoma"/>
              </a:rPr>
              <a:t>Legalmente, </a:t>
            </a:r>
            <a:r>
              <a:rPr dirty="0" sz="4550" spc="6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4550" spc="270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4550" spc="10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4550" spc="15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4550" spc="165" b="1">
                <a:solidFill>
                  <a:srgbClr val="001D54"/>
                </a:solidFill>
                <a:latin typeface="Tahoma"/>
                <a:cs typeface="Tahoma"/>
              </a:rPr>
              <a:t>ç</a:t>
            </a:r>
            <a:r>
              <a:rPr dirty="0" sz="4550" spc="15" b="1">
                <a:solidFill>
                  <a:srgbClr val="001D54"/>
                </a:solidFill>
                <a:latin typeface="Tahoma"/>
                <a:cs typeface="Tahoma"/>
              </a:rPr>
              <a:t>ã</a:t>
            </a:r>
            <a:r>
              <a:rPr dirty="0" sz="4550" spc="10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4550" spc="-320" b="1">
                <a:solidFill>
                  <a:srgbClr val="001D54"/>
                </a:solidFill>
                <a:latin typeface="Tahoma"/>
                <a:cs typeface="Tahoma"/>
              </a:rPr>
              <a:t>,</a:t>
            </a:r>
            <a:r>
              <a:rPr dirty="0" sz="4550" b="1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4550" spc="405" b="1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4550" spc="15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4550" spc="5" b="1">
                <a:solidFill>
                  <a:srgbClr val="9E8C3D"/>
                </a:solidFill>
                <a:latin typeface="Tahoma"/>
                <a:cs typeface="Tahoma"/>
              </a:rPr>
              <a:t>s  </a:t>
            </a:r>
            <a:r>
              <a:rPr dirty="0" sz="4550" spc="55" b="1">
                <a:solidFill>
                  <a:srgbClr val="001D54"/>
                </a:solidFill>
                <a:latin typeface="Tahoma"/>
                <a:cs typeface="Tahoma"/>
              </a:rPr>
              <a:t>destinação.</a:t>
            </a:r>
            <a:endParaRPr sz="4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2205" y="1042496"/>
            <a:ext cx="4810124" cy="82200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"/>
            <a:ext cx="824230" cy="1605915"/>
          </a:xfrm>
          <a:custGeom>
            <a:avLst/>
            <a:gdLst/>
            <a:ahLst/>
            <a:cxnLst/>
            <a:rect l="l" t="t" r="r" b="b"/>
            <a:pathLst>
              <a:path w="824230" h="1605915">
                <a:moveTo>
                  <a:pt x="426275" y="861822"/>
                </a:moveTo>
                <a:lnTo>
                  <a:pt x="0" y="613803"/>
                </a:lnTo>
                <a:lnTo>
                  <a:pt x="0" y="1605876"/>
                </a:lnTo>
                <a:lnTo>
                  <a:pt x="426275" y="1357858"/>
                </a:lnTo>
                <a:lnTo>
                  <a:pt x="426275" y="861822"/>
                </a:lnTo>
                <a:close/>
              </a:path>
              <a:path w="824230" h="1605915">
                <a:moveTo>
                  <a:pt x="823988" y="0"/>
                </a:moveTo>
                <a:lnTo>
                  <a:pt x="0" y="0"/>
                </a:lnTo>
                <a:lnTo>
                  <a:pt x="0" y="412813"/>
                </a:lnTo>
                <a:lnTo>
                  <a:pt x="397700" y="644207"/>
                </a:lnTo>
                <a:lnTo>
                  <a:pt x="823988" y="396189"/>
                </a:lnTo>
                <a:lnTo>
                  <a:pt x="82398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164894" y="227099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44751" y="215085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04468" y="191056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84326" y="179030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43924" y="155002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323782" y="142988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203641" y="13096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236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63239" y="106933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43097" y="94919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602695" y="70879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82553" y="58865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62412" y="46851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4" y="0"/>
                </a:moveTo>
                <a:lnTo>
                  <a:pt x="943" y="0"/>
                </a:lnTo>
                <a:lnTo>
                  <a:pt x="1298" y="590"/>
                </a:lnTo>
                <a:lnTo>
                  <a:pt x="943" y="1062"/>
                </a:ln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122009" y="2281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3" y="0"/>
                </a:moveTo>
                <a:lnTo>
                  <a:pt x="1062" y="0"/>
                </a:lnTo>
                <a:lnTo>
                  <a:pt x="1416" y="589"/>
                </a:lnTo>
                <a:lnTo>
                  <a:pt x="1062" y="1180"/>
                </a:lnTo>
                <a:lnTo>
                  <a:pt x="353" y="1180"/>
                </a:lnTo>
                <a:lnTo>
                  <a:pt x="0" y="589"/>
                </a:lnTo>
                <a:lnTo>
                  <a:pt x="35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001868" y="10796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354" y="0"/>
                </a:move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82439" y="2148492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1652" y="0"/>
                </a:moveTo>
                <a:lnTo>
                  <a:pt x="4956" y="0"/>
                </a:lnTo>
                <a:lnTo>
                  <a:pt x="5428" y="826"/>
                </a:lnTo>
                <a:lnTo>
                  <a:pt x="5428" y="5074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162297" y="202835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042156" y="190820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21895" y="178806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770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801753" y="166780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81612" y="154766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61470" y="142752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438259" y="1304784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559" y="0"/>
                </a:lnTo>
                <a:lnTo>
                  <a:pt x="12627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321068" y="1187239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200926" y="106697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80785" y="94683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960642" y="82669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840382" y="70655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720241" y="58629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7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597030" y="463555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479956" y="34601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359697" y="22586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239556" y="10560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1652" y="0"/>
                </a:move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279488" y="1905612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30">
                <a:moveTo>
                  <a:pt x="3186" y="0"/>
                </a:moveTo>
                <a:lnTo>
                  <a:pt x="8379" y="0"/>
                </a:lnTo>
                <a:lnTo>
                  <a:pt x="837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154980" y="178169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039086" y="166521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918945" y="1545068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186" y="0"/>
                </a:move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794436" y="1421150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674294" y="1301008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310" y="0"/>
                </a:move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558401" y="1184643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30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433892" y="1060724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313750" y="940464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197976" y="824099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30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077715" y="703957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3186" y="0"/>
                </a:move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6953207" y="580039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833065" y="459779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5310" y="0"/>
                </a:move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717291" y="343413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3068" y="0"/>
                </a:move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lnTo>
                  <a:pt x="3068" y="10975"/>
                </a:lnTo>
                <a:lnTo>
                  <a:pt x="0" y="5428"/>
                </a:lnTo>
                <a:lnTo>
                  <a:pt x="30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592782" y="219495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10" y="0"/>
                </a:move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472521" y="9935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428" y="0"/>
                </a:move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275121" y="1661552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4" h="18414">
                <a:moveTo>
                  <a:pt x="5310" y="0"/>
                </a:moveTo>
                <a:lnTo>
                  <a:pt x="12745" y="0"/>
                </a:lnTo>
                <a:lnTo>
                  <a:pt x="12745" y="18410"/>
                </a:ln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149668" y="153668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8029409" y="141654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909268" y="129640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789126" y="117626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668983" y="105600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548724" y="93586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1982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7428582" y="81572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7308441" y="69557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7188298" y="57531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7907" y="0"/>
                </a:move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068038" y="45517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8025" y="0"/>
                </a:moveTo>
                <a:lnTo>
                  <a:pt x="24075" y="0"/>
                </a:lnTo>
                <a:lnTo>
                  <a:pt x="32100" y="13926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947897" y="33503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827755" y="21489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7"/>
                </a:lnTo>
                <a:lnTo>
                  <a:pt x="23957" y="27734"/>
                </a:lnTo>
                <a:lnTo>
                  <a:pt x="8025" y="27734"/>
                </a:lnTo>
                <a:lnTo>
                  <a:pt x="0" y="13807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707612" y="9475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8025" y="0"/>
                </a:move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594104" y="2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40">
                <a:moveTo>
                  <a:pt x="0" y="0"/>
                </a:moveTo>
                <a:lnTo>
                  <a:pt x="18615" y="0"/>
                </a:lnTo>
                <a:lnTo>
                  <a:pt x="17323" y="2223"/>
                </a:lnTo>
                <a:lnTo>
                  <a:pt x="1273" y="2223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8262494" y="1410174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1683" y="0"/>
                </a:moveTo>
                <a:lnTo>
                  <a:pt x="25373" y="0"/>
                </a:lnTo>
                <a:lnTo>
                  <a:pt x="25373" y="40480"/>
                </a:lnTo>
                <a:lnTo>
                  <a:pt x="11683" y="40480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133265" y="128224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022092" y="116989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901950" y="104974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7772839" y="921700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050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050" y="56058"/>
                </a:lnTo>
                <a:lnTo>
                  <a:pt x="0" y="28088"/>
                </a:lnTo>
                <a:lnTo>
                  <a:pt x="1605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661667" y="809347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565" y="0"/>
                </a:move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lnTo>
                  <a:pt x="11565" y="40361"/>
                </a:lnTo>
                <a:lnTo>
                  <a:pt x="0" y="20180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541406" y="689205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11683" y="0"/>
                </a:moveTo>
                <a:lnTo>
                  <a:pt x="35051" y="0"/>
                </a:lnTo>
                <a:lnTo>
                  <a:pt x="46734" y="20181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412295" y="561274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292153" y="441014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387" y="0"/>
                </a:lnTo>
                <a:lnTo>
                  <a:pt x="64555" y="28088"/>
                </a:lnTo>
                <a:lnTo>
                  <a:pt x="48387" y="56058"/>
                </a:lnTo>
                <a:lnTo>
                  <a:pt x="16168" y="56058"/>
                </a:lnTo>
                <a:lnTo>
                  <a:pt x="0" y="28088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180982" y="328661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565" y="0"/>
                </a:moveTo>
                <a:lnTo>
                  <a:pt x="34933" y="0"/>
                </a:lnTo>
                <a:lnTo>
                  <a:pt x="46616" y="20181"/>
                </a:lnTo>
                <a:lnTo>
                  <a:pt x="34933" y="40480"/>
                </a:lnTo>
                <a:lnTo>
                  <a:pt x="11565" y="40480"/>
                </a:lnTo>
                <a:lnTo>
                  <a:pt x="0" y="20181"/>
                </a:lnTo>
                <a:lnTo>
                  <a:pt x="115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7060721" y="20852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11683" y="0"/>
                </a:moveTo>
                <a:lnTo>
                  <a:pt x="35051" y="0"/>
                </a:lnTo>
                <a:lnTo>
                  <a:pt x="46735" y="20180"/>
                </a:lnTo>
                <a:lnTo>
                  <a:pt x="35051" y="40361"/>
                </a:ln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931609" y="80589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4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827144" y="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5" h="8890">
                <a:moveTo>
                  <a:pt x="0" y="0"/>
                </a:moveTo>
                <a:lnTo>
                  <a:pt x="33202" y="0"/>
                </a:lnTo>
                <a:lnTo>
                  <a:pt x="28226" y="8596"/>
                </a:lnTo>
                <a:lnTo>
                  <a:pt x="4976" y="8596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253406" y="1162101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6168" y="0"/>
                </a:moveTo>
                <a:lnTo>
                  <a:pt x="34461" y="0"/>
                </a:lnTo>
                <a:lnTo>
                  <a:pt x="34461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21935" y="1032046"/>
            <a:ext cx="87332" cy="75649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01794" y="911904"/>
            <a:ext cx="87332" cy="75649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17892982" y="80155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16168" y="0"/>
                </a:move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61509" y="671620"/>
            <a:ext cx="87214" cy="7553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41250" y="551478"/>
            <a:ext cx="87333" cy="7553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1108" y="431219"/>
            <a:ext cx="87332" cy="7564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00965" y="311077"/>
            <a:ext cx="87333" cy="7564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80824" y="190935"/>
            <a:ext cx="87214" cy="75531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60564" y="70793"/>
            <a:ext cx="87332" cy="75531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17058448" y="2"/>
            <a:ext cx="51435" cy="16510"/>
          </a:xfrm>
          <a:custGeom>
            <a:avLst/>
            <a:gdLst/>
            <a:ahLst/>
            <a:cxnLst/>
            <a:rect l="l" t="t" r="r" b="b"/>
            <a:pathLst>
              <a:path w="51434" h="16510">
                <a:moveTo>
                  <a:pt x="0" y="0"/>
                </a:moveTo>
                <a:lnTo>
                  <a:pt x="51280" y="0"/>
                </a:lnTo>
                <a:lnTo>
                  <a:pt x="41808" y="16385"/>
                </a:lnTo>
                <a:lnTo>
                  <a:pt x="9471" y="1638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7274413" y="11"/>
            <a:ext cx="1013460" cy="998855"/>
          </a:xfrm>
          <a:custGeom>
            <a:avLst/>
            <a:gdLst/>
            <a:ahLst/>
            <a:cxnLst/>
            <a:rect l="l" t="t" r="r" b="b"/>
            <a:pathLst>
              <a:path w="1013459" h="998855">
                <a:moveTo>
                  <a:pt x="99898" y="0"/>
                </a:moveTo>
                <a:lnTo>
                  <a:pt x="0" y="0"/>
                </a:lnTo>
                <a:lnTo>
                  <a:pt x="21628" y="37388"/>
                </a:lnTo>
                <a:lnTo>
                  <a:pt x="78282" y="37388"/>
                </a:lnTo>
                <a:lnTo>
                  <a:pt x="99898" y="0"/>
                </a:lnTo>
                <a:close/>
              </a:path>
              <a:path w="1013459" h="998855">
                <a:moveTo>
                  <a:pt x="237832" y="108546"/>
                </a:moveTo>
                <a:lnTo>
                  <a:pt x="203962" y="50012"/>
                </a:lnTo>
                <a:lnTo>
                  <a:pt x="136347" y="50012"/>
                </a:lnTo>
                <a:lnTo>
                  <a:pt x="102590" y="108546"/>
                </a:lnTo>
                <a:lnTo>
                  <a:pt x="136347" y="167093"/>
                </a:lnTo>
                <a:lnTo>
                  <a:pt x="203962" y="167093"/>
                </a:lnTo>
                <a:lnTo>
                  <a:pt x="237832" y="108546"/>
                </a:lnTo>
                <a:close/>
              </a:path>
              <a:path w="1013459" h="998855">
                <a:moveTo>
                  <a:pt x="347002" y="228688"/>
                </a:moveTo>
                <a:lnTo>
                  <a:pt x="318681" y="179603"/>
                </a:lnTo>
                <a:lnTo>
                  <a:pt x="262026" y="179603"/>
                </a:lnTo>
                <a:lnTo>
                  <a:pt x="233705" y="228688"/>
                </a:lnTo>
                <a:lnTo>
                  <a:pt x="262026" y="277787"/>
                </a:lnTo>
                <a:lnTo>
                  <a:pt x="318681" y="277787"/>
                </a:lnTo>
                <a:lnTo>
                  <a:pt x="347002" y="228688"/>
                </a:lnTo>
                <a:close/>
              </a:path>
              <a:path w="1013459" h="998855">
                <a:moveTo>
                  <a:pt x="351294" y="0"/>
                </a:moveTo>
                <a:lnTo>
                  <a:pt x="229412" y="0"/>
                </a:lnTo>
                <a:lnTo>
                  <a:pt x="256489" y="46951"/>
                </a:lnTo>
                <a:lnTo>
                  <a:pt x="324231" y="46951"/>
                </a:lnTo>
                <a:lnTo>
                  <a:pt x="351294" y="0"/>
                </a:lnTo>
                <a:close/>
              </a:path>
              <a:path w="1013459" h="998855">
                <a:moveTo>
                  <a:pt x="467144" y="348830"/>
                </a:moveTo>
                <a:lnTo>
                  <a:pt x="438823" y="299859"/>
                </a:lnTo>
                <a:lnTo>
                  <a:pt x="382168" y="299859"/>
                </a:lnTo>
                <a:lnTo>
                  <a:pt x="353847" y="348830"/>
                </a:lnTo>
                <a:lnTo>
                  <a:pt x="382168" y="397929"/>
                </a:lnTo>
                <a:lnTo>
                  <a:pt x="438823" y="397929"/>
                </a:lnTo>
                <a:lnTo>
                  <a:pt x="467144" y="348830"/>
                </a:lnTo>
                <a:close/>
              </a:path>
              <a:path w="1013459" h="998855">
                <a:moveTo>
                  <a:pt x="487210" y="108546"/>
                </a:moveTo>
                <a:lnTo>
                  <a:pt x="448856" y="42113"/>
                </a:lnTo>
                <a:lnTo>
                  <a:pt x="372135" y="42113"/>
                </a:lnTo>
                <a:lnTo>
                  <a:pt x="333908" y="108546"/>
                </a:lnTo>
                <a:lnTo>
                  <a:pt x="372135" y="174879"/>
                </a:lnTo>
                <a:lnTo>
                  <a:pt x="448856" y="174879"/>
                </a:lnTo>
                <a:lnTo>
                  <a:pt x="487210" y="108546"/>
                </a:lnTo>
                <a:close/>
              </a:path>
              <a:path w="1013459" h="998855">
                <a:moveTo>
                  <a:pt x="598385" y="469099"/>
                </a:moveTo>
                <a:lnTo>
                  <a:pt x="564515" y="410438"/>
                </a:lnTo>
                <a:lnTo>
                  <a:pt x="496887" y="410438"/>
                </a:lnTo>
                <a:lnTo>
                  <a:pt x="463016" y="469099"/>
                </a:lnTo>
                <a:lnTo>
                  <a:pt x="496887" y="527634"/>
                </a:lnTo>
                <a:lnTo>
                  <a:pt x="564515" y="527634"/>
                </a:lnTo>
                <a:lnTo>
                  <a:pt x="598385" y="469099"/>
                </a:lnTo>
                <a:close/>
              </a:path>
              <a:path w="1013459" h="998855">
                <a:moveTo>
                  <a:pt x="606679" y="0"/>
                </a:moveTo>
                <a:lnTo>
                  <a:pt x="454723" y="0"/>
                </a:lnTo>
                <a:lnTo>
                  <a:pt x="489331" y="59931"/>
                </a:lnTo>
                <a:lnTo>
                  <a:pt x="572058" y="59931"/>
                </a:lnTo>
                <a:lnTo>
                  <a:pt x="606679" y="0"/>
                </a:lnTo>
                <a:close/>
              </a:path>
              <a:path w="1013459" h="998855">
                <a:moveTo>
                  <a:pt x="607352" y="228688"/>
                </a:moveTo>
                <a:lnTo>
                  <a:pt x="568998" y="162369"/>
                </a:lnTo>
                <a:lnTo>
                  <a:pt x="492404" y="162369"/>
                </a:lnTo>
                <a:lnTo>
                  <a:pt x="454050" y="228688"/>
                </a:lnTo>
                <a:lnTo>
                  <a:pt x="492404" y="295135"/>
                </a:lnTo>
                <a:lnTo>
                  <a:pt x="568998" y="295135"/>
                </a:lnTo>
                <a:lnTo>
                  <a:pt x="607352" y="228688"/>
                </a:lnTo>
                <a:close/>
              </a:path>
              <a:path w="1013459" h="998855">
                <a:moveTo>
                  <a:pt x="707542" y="589241"/>
                </a:moveTo>
                <a:lnTo>
                  <a:pt x="679221" y="540143"/>
                </a:lnTo>
                <a:lnTo>
                  <a:pt x="622579" y="540143"/>
                </a:lnTo>
                <a:lnTo>
                  <a:pt x="594245" y="589241"/>
                </a:lnTo>
                <a:lnTo>
                  <a:pt x="622579" y="638340"/>
                </a:lnTo>
                <a:lnTo>
                  <a:pt x="679221" y="638340"/>
                </a:lnTo>
                <a:lnTo>
                  <a:pt x="707542" y="589241"/>
                </a:lnTo>
                <a:close/>
              </a:path>
              <a:path w="1013459" h="998855">
                <a:moveTo>
                  <a:pt x="718527" y="348830"/>
                </a:moveTo>
                <a:lnTo>
                  <a:pt x="684657" y="290296"/>
                </a:lnTo>
                <a:lnTo>
                  <a:pt x="617029" y="290296"/>
                </a:lnTo>
                <a:lnTo>
                  <a:pt x="583158" y="348830"/>
                </a:lnTo>
                <a:lnTo>
                  <a:pt x="617029" y="407492"/>
                </a:lnTo>
                <a:lnTo>
                  <a:pt x="684657" y="407492"/>
                </a:lnTo>
                <a:lnTo>
                  <a:pt x="718527" y="348830"/>
                </a:lnTo>
                <a:close/>
              </a:path>
              <a:path w="1013459" h="998855">
                <a:moveTo>
                  <a:pt x="733513" y="108546"/>
                </a:moveTo>
                <a:lnTo>
                  <a:pt x="692200" y="36918"/>
                </a:lnTo>
                <a:lnTo>
                  <a:pt x="609587" y="36918"/>
                </a:lnTo>
                <a:lnTo>
                  <a:pt x="568172" y="108546"/>
                </a:lnTo>
                <a:lnTo>
                  <a:pt x="609587" y="180073"/>
                </a:lnTo>
                <a:lnTo>
                  <a:pt x="692200" y="180073"/>
                </a:lnTo>
                <a:lnTo>
                  <a:pt x="733513" y="108546"/>
                </a:lnTo>
                <a:close/>
              </a:path>
              <a:path w="1013459" h="998855">
                <a:moveTo>
                  <a:pt x="827684" y="709383"/>
                </a:moveTo>
                <a:lnTo>
                  <a:pt x="799363" y="660285"/>
                </a:lnTo>
                <a:lnTo>
                  <a:pt x="742721" y="660285"/>
                </a:lnTo>
                <a:lnTo>
                  <a:pt x="714387" y="709383"/>
                </a:lnTo>
                <a:lnTo>
                  <a:pt x="742721" y="758469"/>
                </a:lnTo>
                <a:lnTo>
                  <a:pt x="799363" y="758469"/>
                </a:lnTo>
                <a:lnTo>
                  <a:pt x="827684" y="709383"/>
                </a:lnTo>
                <a:close/>
              </a:path>
              <a:path w="1013459" h="998855">
                <a:moveTo>
                  <a:pt x="847636" y="469099"/>
                </a:moveTo>
                <a:lnTo>
                  <a:pt x="809396" y="402653"/>
                </a:lnTo>
                <a:lnTo>
                  <a:pt x="732688" y="402653"/>
                </a:lnTo>
                <a:lnTo>
                  <a:pt x="694334" y="469099"/>
                </a:lnTo>
                <a:lnTo>
                  <a:pt x="732688" y="535419"/>
                </a:lnTo>
                <a:lnTo>
                  <a:pt x="809396" y="535419"/>
                </a:lnTo>
                <a:lnTo>
                  <a:pt x="847636" y="469099"/>
                </a:lnTo>
                <a:close/>
              </a:path>
              <a:path w="1013459" h="998855">
                <a:moveTo>
                  <a:pt x="849325" y="0"/>
                </a:moveTo>
                <a:lnTo>
                  <a:pt x="692759" y="0"/>
                </a:lnTo>
                <a:lnTo>
                  <a:pt x="728548" y="61937"/>
                </a:lnTo>
                <a:lnTo>
                  <a:pt x="813523" y="61937"/>
                </a:lnTo>
                <a:lnTo>
                  <a:pt x="849325" y="0"/>
                </a:lnTo>
                <a:close/>
              </a:path>
              <a:path w="1013459" h="998855">
                <a:moveTo>
                  <a:pt x="853655" y="228688"/>
                </a:moveTo>
                <a:lnTo>
                  <a:pt x="812342" y="157175"/>
                </a:lnTo>
                <a:lnTo>
                  <a:pt x="729729" y="157175"/>
                </a:lnTo>
                <a:lnTo>
                  <a:pt x="688428" y="228688"/>
                </a:lnTo>
                <a:lnTo>
                  <a:pt x="729729" y="300329"/>
                </a:lnTo>
                <a:lnTo>
                  <a:pt x="812342" y="300329"/>
                </a:lnTo>
                <a:lnTo>
                  <a:pt x="853655" y="228688"/>
                </a:lnTo>
                <a:close/>
              </a:path>
              <a:path w="1013459" h="998855">
                <a:moveTo>
                  <a:pt x="947826" y="829525"/>
                </a:moveTo>
                <a:lnTo>
                  <a:pt x="919505" y="780542"/>
                </a:lnTo>
                <a:lnTo>
                  <a:pt x="862863" y="780542"/>
                </a:lnTo>
                <a:lnTo>
                  <a:pt x="834529" y="829525"/>
                </a:lnTo>
                <a:lnTo>
                  <a:pt x="862863" y="878611"/>
                </a:lnTo>
                <a:lnTo>
                  <a:pt x="919505" y="878611"/>
                </a:lnTo>
                <a:lnTo>
                  <a:pt x="947826" y="829525"/>
                </a:lnTo>
                <a:close/>
              </a:path>
              <a:path w="1013459" h="998855">
                <a:moveTo>
                  <a:pt x="967892" y="589241"/>
                </a:moveTo>
                <a:lnTo>
                  <a:pt x="929538" y="522795"/>
                </a:lnTo>
                <a:lnTo>
                  <a:pt x="852830" y="522795"/>
                </a:lnTo>
                <a:lnTo>
                  <a:pt x="814590" y="589241"/>
                </a:lnTo>
                <a:lnTo>
                  <a:pt x="852830" y="655561"/>
                </a:lnTo>
                <a:lnTo>
                  <a:pt x="929538" y="655561"/>
                </a:lnTo>
                <a:lnTo>
                  <a:pt x="967892" y="589241"/>
                </a:lnTo>
                <a:close/>
              </a:path>
              <a:path w="1013459" h="998855">
                <a:moveTo>
                  <a:pt x="973797" y="348830"/>
                </a:moveTo>
                <a:lnTo>
                  <a:pt x="932484" y="277317"/>
                </a:lnTo>
                <a:lnTo>
                  <a:pt x="849871" y="277317"/>
                </a:lnTo>
                <a:lnTo>
                  <a:pt x="808570" y="348830"/>
                </a:lnTo>
                <a:lnTo>
                  <a:pt x="849871" y="420471"/>
                </a:lnTo>
                <a:lnTo>
                  <a:pt x="932484" y="420471"/>
                </a:lnTo>
                <a:lnTo>
                  <a:pt x="973797" y="348830"/>
                </a:lnTo>
                <a:close/>
              </a:path>
              <a:path w="1013459" h="998855">
                <a:moveTo>
                  <a:pt x="976160" y="108546"/>
                </a:moveTo>
                <a:lnTo>
                  <a:pt x="933665" y="34912"/>
                </a:lnTo>
                <a:lnTo>
                  <a:pt x="848690" y="34912"/>
                </a:lnTo>
                <a:lnTo>
                  <a:pt x="806208" y="108546"/>
                </a:lnTo>
                <a:lnTo>
                  <a:pt x="848690" y="182079"/>
                </a:lnTo>
                <a:lnTo>
                  <a:pt x="933665" y="182079"/>
                </a:lnTo>
                <a:lnTo>
                  <a:pt x="976160" y="108546"/>
                </a:lnTo>
                <a:close/>
              </a:path>
              <a:path w="1013459" h="998855">
                <a:moveTo>
                  <a:pt x="1013447" y="900684"/>
                </a:moveTo>
                <a:lnTo>
                  <a:pt x="983005" y="900684"/>
                </a:lnTo>
                <a:lnTo>
                  <a:pt x="954671" y="949782"/>
                </a:lnTo>
                <a:lnTo>
                  <a:pt x="983005" y="998753"/>
                </a:lnTo>
                <a:lnTo>
                  <a:pt x="1013447" y="998753"/>
                </a:lnTo>
                <a:lnTo>
                  <a:pt x="1013447" y="900684"/>
                </a:lnTo>
                <a:close/>
              </a:path>
              <a:path w="1013459" h="998855">
                <a:moveTo>
                  <a:pt x="1013447" y="650849"/>
                </a:moveTo>
                <a:lnTo>
                  <a:pt x="977569" y="650849"/>
                </a:lnTo>
                <a:lnTo>
                  <a:pt x="943698" y="709383"/>
                </a:lnTo>
                <a:lnTo>
                  <a:pt x="977569" y="767918"/>
                </a:lnTo>
                <a:lnTo>
                  <a:pt x="1013447" y="767918"/>
                </a:lnTo>
                <a:lnTo>
                  <a:pt x="1013447" y="650849"/>
                </a:lnTo>
                <a:close/>
              </a:path>
              <a:path w="1013459" h="998855">
                <a:moveTo>
                  <a:pt x="1013447" y="397459"/>
                </a:moveTo>
                <a:lnTo>
                  <a:pt x="970013" y="397459"/>
                </a:lnTo>
                <a:lnTo>
                  <a:pt x="928712" y="469099"/>
                </a:lnTo>
                <a:lnTo>
                  <a:pt x="970013" y="540613"/>
                </a:lnTo>
                <a:lnTo>
                  <a:pt x="1013447" y="540613"/>
                </a:lnTo>
                <a:lnTo>
                  <a:pt x="1013447" y="397459"/>
                </a:lnTo>
                <a:close/>
              </a:path>
              <a:path w="1013459" h="998855">
                <a:moveTo>
                  <a:pt x="1013447" y="155168"/>
                </a:moveTo>
                <a:lnTo>
                  <a:pt x="968832" y="155168"/>
                </a:lnTo>
                <a:lnTo>
                  <a:pt x="926350" y="228688"/>
                </a:lnTo>
                <a:lnTo>
                  <a:pt x="968832" y="302336"/>
                </a:lnTo>
                <a:lnTo>
                  <a:pt x="1013447" y="302336"/>
                </a:lnTo>
                <a:lnTo>
                  <a:pt x="1013447" y="155168"/>
                </a:lnTo>
                <a:close/>
              </a:path>
              <a:path w="1013459" h="998855">
                <a:moveTo>
                  <a:pt x="1013447" y="0"/>
                </a:moveTo>
                <a:lnTo>
                  <a:pt x="933043" y="0"/>
                </a:lnTo>
                <a:lnTo>
                  <a:pt x="968832" y="61937"/>
                </a:lnTo>
                <a:lnTo>
                  <a:pt x="1013447" y="61937"/>
                </a:lnTo>
                <a:lnTo>
                  <a:pt x="101344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21558" y="800113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41699" y="812127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2101" y="836168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02243" y="848182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42645" y="87221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5" y="1180"/>
                </a:lnTo>
                <a:lnTo>
                  <a:pt x="0" y="590"/>
                </a:lnTo>
                <a:lnTo>
                  <a:pt x="235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62787" y="88423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590"/>
                </a:lnTo>
                <a:lnTo>
                  <a:pt x="354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82928" y="89625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298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323330" y="920279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43472" y="932305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2"/>
                </a:lnTo>
                <a:lnTo>
                  <a:pt x="354" y="0"/>
                </a:lnTo>
                <a:lnTo>
                  <a:pt x="944" y="0"/>
                </a:lnTo>
                <a:lnTo>
                  <a:pt x="1298" y="472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683756" y="956333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04016" y="968347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180"/>
                </a:moveTo>
                <a:lnTo>
                  <a:pt x="236" y="1180"/>
                </a:lnTo>
                <a:lnTo>
                  <a:pt x="0" y="590"/>
                </a:lnTo>
                <a:lnTo>
                  <a:pt x="236" y="0"/>
                </a:lnTo>
                <a:lnTo>
                  <a:pt x="944" y="0"/>
                </a:lnTo>
                <a:lnTo>
                  <a:pt x="1298" y="590"/>
                </a:lnTo>
                <a:lnTo>
                  <a:pt x="944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24157" y="980373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44" y="1062"/>
                </a:moveTo>
                <a:lnTo>
                  <a:pt x="354" y="1062"/>
                </a:lnTo>
                <a:lnTo>
                  <a:pt x="0" y="471"/>
                </a:lnTo>
                <a:lnTo>
                  <a:pt x="354" y="0"/>
                </a:lnTo>
                <a:lnTo>
                  <a:pt x="944" y="0"/>
                </a:lnTo>
                <a:lnTo>
                  <a:pt x="1298" y="471"/>
                </a:lnTo>
                <a:lnTo>
                  <a:pt x="944" y="106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64441" y="1004402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284583" y="101641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062" y="1180"/>
                </a:moveTo>
                <a:lnTo>
                  <a:pt x="354" y="1180"/>
                </a:lnTo>
                <a:lnTo>
                  <a:pt x="0" y="590"/>
                </a:lnTo>
                <a:lnTo>
                  <a:pt x="354" y="0"/>
                </a:lnTo>
                <a:lnTo>
                  <a:pt x="1062" y="0"/>
                </a:lnTo>
                <a:lnTo>
                  <a:pt x="1416" y="590"/>
                </a:lnTo>
                <a:lnTo>
                  <a:pt x="1062" y="11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0" y="8119036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3776" y="5782"/>
                </a:moveTo>
                <a:lnTo>
                  <a:pt x="472" y="5782"/>
                </a:lnTo>
                <a:lnTo>
                  <a:pt x="0" y="4956"/>
                </a:lnTo>
                <a:lnTo>
                  <a:pt x="0" y="708"/>
                </a:lnTo>
                <a:lnTo>
                  <a:pt x="472" y="0"/>
                </a:lnTo>
                <a:lnTo>
                  <a:pt x="3776" y="0"/>
                </a:lnTo>
                <a:lnTo>
                  <a:pt x="5428" y="2832"/>
                </a:lnTo>
                <a:lnTo>
                  <a:pt x="377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8961" y="823917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39103" y="83593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59245" y="847946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726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9387" y="859972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99647" y="871986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9789" y="884000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6980" y="8957551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068" y="10975"/>
                </a:lnTo>
                <a:lnTo>
                  <a:pt x="0" y="5546"/>
                </a:lnTo>
                <a:lnTo>
                  <a:pt x="3068" y="0"/>
                </a:lnTo>
                <a:lnTo>
                  <a:pt x="9441" y="0"/>
                </a:lnTo>
                <a:lnTo>
                  <a:pt x="12627" y="5546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60072" y="9080407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5074" y="5664"/>
                </a:moveTo>
                <a:lnTo>
                  <a:pt x="1652" y="5664"/>
                </a:lnTo>
                <a:lnTo>
                  <a:pt x="0" y="2832"/>
                </a:lnTo>
                <a:lnTo>
                  <a:pt x="1652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66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080332" y="920054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200474" y="9320691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8" y="2832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20616" y="9440833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40758" y="956097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6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560899" y="968123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7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678091" y="9798780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801301" y="992151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956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4956" y="0"/>
                </a:lnTo>
                <a:lnTo>
                  <a:pt x="6608" y="2950"/>
                </a:lnTo>
                <a:lnTo>
                  <a:pt x="4956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921443" y="1004166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652" y="5782"/>
                </a:lnTo>
                <a:lnTo>
                  <a:pt x="0" y="2950"/>
                </a:lnTo>
                <a:lnTo>
                  <a:pt x="1652" y="0"/>
                </a:lnTo>
                <a:lnTo>
                  <a:pt x="5074" y="0"/>
                </a:lnTo>
                <a:lnTo>
                  <a:pt x="6727" y="2950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041585" y="1016192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74" y="5782"/>
                </a:moveTo>
                <a:lnTo>
                  <a:pt x="1770" y="5782"/>
                </a:lnTo>
                <a:lnTo>
                  <a:pt x="0" y="2832"/>
                </a:lnTo>
                <a:lnTo>
                  <a:pt x="1770" y="0"/>
                </a:lnTo>
                <a:lnTo>
                  <a:pt x="5074" y="0"/>
                </a:lnTo>
                <a:lnTo>
                  <a:pt x="6726" y="2832"/>
                </a:lnTo>
                <a:lnTo>
                  <a:pt x="5074" y="578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161845" y="10282062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5428" y="4956"/>
                </a:moveTo>
                <a:lnTo>
                  <a:pt x="1180" y="4956"/>
                </a:lnTo>
                <a:lnTo>
                  <a:pt x="0" y="2832"/>
                </a:lnTo>
                <a:lnTo>
                  <a:pt x="1652" y="0"/>
                </a:lnTo>
                <a:lnTo>
                  <a:pt x="4956" y="0"/>
                </a:lnTo>
                <a:lnTo>
                  <a:pt x="6609" y="2832"/>
                </a:lnTo>
                <a:lnTo>
                  <a:pt x="5428" y="49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0" y="8356724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5192" y="10975"/>
                </a:moveTo>
                <a:lnTo>
                  <a:pt x="0" y="10975"/>
                </a:lnTo>
                <a:lnTo>
                  <a:pt x="0" y="0"/>
                </a:lnTo>
                <a:lnTo>
                  <a:pt x="5192" y="0"/>
                </a:lnTo>
                <a:lnTo>
                  <a:pt x="8379" y="5546"/>
                </a:lnTo>
                <a:lnTo>
                  <a:pt x="5192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1644" y="8473207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36035" y="8597125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9559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56294" y="871726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441" y="10975"/>
                </a:moveTo>
                <a:lnTo>
                  <a:pt x="3186" y="10975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9441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72070" y="8833632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323"/>
                </a:lnTo>
                <a:lnTo>
                  <a:pt x="5310" y="0"/>
                </a:lnTo>
                <a:lnTo>
                  <a:pt x="16050" y="0"/>
                </a:lnTo>
                <a:lnTo>
                  <a:pt x="21361" y="9323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92212" y="8953892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6050" y="18410"/>
                </a:moveTo>
                <a:lnTo>
                  <a:pt x="5428" y="18410"/>
                </a:lnTo>
                <a:lnTo>
                  <a:pt x="0" y="9205"/>
                </a:lnTo>
                <a:lnTo>
                  <a:pt x="5428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16720" y="9077811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857"/>
                </a:moveTo>
                <a:lnTo>
                  <a:pt x="3186" y="10857"/>
                </a:lnTo>
                <a:lnTo>
                  <a:pt x="0" y="5428"/>
                </a:lnTo>
                <a:lnTo>
                  <a:pt x="3186" y="0"/>
                </a:lnTo>
                <a:lnTo>
                  <a:pt x="9559" y="0"/>
                </a:lnTo>
                <a:lnTo>
                  <a:pt x="12745" y="5428"/>
                </a:lnTo>
                <a:lnTo>
                  <a:pt x="9559" y="10857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2613" y="919417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52755" y="9314318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77264" y="9438237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7405" y="9558378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4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745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313299" y="9674862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433441" y="9795003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16050" y="18528"/>
                </a:moveTo>
                <a:lnTo>
                  <a:pt x="5310" y="18528"/>
                </a:lnTo>
                <a:lnTo>
                  <a:pt x="0" y="9205"/>
                </a:lnTo>
                <a:lnTo>
                  <a:pt x="5310" y="0"/>
                </a:lnTo>
                <a:lnTo>
                  <a:pt x="16050" y="0"/>
                </a:lnTo>
                <a:lnTo>
                  <a:pt x="21361" y="9205"/>
                </a:lnTo>
                <a:lnTo>
                  <a:pt x="16050" y="1852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557949" y="9918922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59" y="10975"/>
                </a:moveTo>
                <a:lnTo>
                  <a:pt x="3186" y="10975"/>
                </a:lnTo>
                <a:lnTo>
                  <a:pt x="0" y="5546"/>
                </a:lnTo>
                <a:lnTo>
                  <a:pt x="3186" y="0"/>
                </a:lnTo>
                <a:lnTo>
                  <a:pt x="9559" y="0"/>
                </a:lnTo>
                <a:lnTo>
                  <a:pt x="12627" y="5546"/>
                </a:lnTo>
                <a:lnTo>
                  <a:pt x="9559" y="1097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673842" y="10035405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243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793984" y="10155547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5932" y="18410"/>
                </a:moveTo>
                <a:lnTo>
                  <a:pt x="5310" y="18410"/>
                </a:lnTo>
                <a:lnTo>
                  <a:pt x="0" y="9205"/>
                </a:lnTo>
                <a:lnTo>
                  <a:pt x="5310" y="0"/>
                </a:lnTo>
                <a:lnTo>
                  <a:pt x="15932" y="0"/>
                </a:lnTo>
                <a:lnTo>
                  <a:pt x="21361" y="9205"/>
                </a:lnTo>
                <a:lnTo>
                  <a:pt x="15932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918493" y="10279465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1447" y="7553"/>
                </a:moveTo>
                <a:lnTo>
                  <a:pt x="1180" y="7553"/>
                </a:lnTo>
                <a:lnTo>
                  <a:pt x="0" y="5428"/>
                </a:lnTo>
                <a:lnTo>
                  <a:pt x="3186" y="0"/>
                </a:lnTo>
                <a:lnTo>
                  <a:pt x="9441" y="0"/>
                </a:lnTo>
                <a:lnTo>
                  <a:pt x="12627" y="5428"/>
                </a:lnTo>
                <a:lnTo>
                  <a:pt x="11447" y="7553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0" y="8593349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5">
                <a:moveTo>
                  <a:pt x="7435" y="18410"/>
                </a:moveTo>
                <a:lnTo>
                  <a:pt x="0" y="18410"/>
                </a:lnTo>
                <a:lnTo>
                  <a:pt x="0" y="0"/>
                </a:lnTo>
                <a:lnTo>
                  <a:pt x="7435" y="0"/>
                </a:lnTo>
                <a:lnTo>
                  <a:pt x="12745" y="9205"/>
                </a:lnTo>
                <a:lnTo>
                  <a:pt x="7435" y="1841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06215" y="8708888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6475" y="882903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7907" y="27734"/>
                </a:lnTo>
                <a:lnTo>
                  <a:pt x="0" y="13926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6617" y="8949172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5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66759" y="9069431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86901" y="918957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07161" y="9309715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808"/>
                </a:lnTo>
                <a:lnTo>
                  <a:pt x="7907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27302" y="942985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47444" y="9550117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67586" y="9670259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87728" y="9790400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4075" y="27734"/>
                </a:moveTo>
                <a:lnTo>
                  <a:pt x="8025" y="27734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2100" y="13808"/>
                </a:lnTo>
                <a:lnTo>
                  <a:pt x="24075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307988" y="9910543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7907" y="27734"/>
                </a:lnTo>
                <a:lnTo>
                  <a:pt x="0" y="13925"/>
                </a:lnTo>
                <a:lnTo>
                  <a:pt x="7907" y="0"/>
                </a:lnTo>
                <a:lnTo>
                  <a:pt x="23957" y="0"/>
                </a:lnTo>
                <a:lnTo>
                  <a:pt x="31982" y="13925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28130" y="1003068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734"/>
                </a:moveTo>
                <a:lnTo>
                  <a:pt x="8025" y="27734"/>
                </a:lnTo>
                <a:lnTo>
                  <a:pt x="0" y="13926"/>
                </a:lnTo>
                <a:lnTo>
                  <a:pt x="8025" y="0"/>
                </a:lnTo>
                <a:lnTo>
                  <a:pt x="23957" y="0"/>
                </a:lnTo>
                <a:lnTo>
                  <a:pt x="31982" y="13926"/>
                </a:lnTo>
                <a:lnTo>
                  <a:pt x="23957" y="2773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548272" y="10150944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40">
                <a:moveTo>
                  <a:pt x="23957" y="27616"/>
                </a:moveTo>
                <a:lnTo>
                  <a:pt x="8025" y="27616"/>
                </a:lnTo>
                <a:lnTo>
                  <a:pt x="0" y="13808"/>
                </a:lnTo>
                <a:lnTo>
                  <a:pt x="8025" y="0"/>
                </a:lnTo>
                <a:lnTo>
                  <a:pt x="23957" y="0"/>
                </a:lnTo>
                <a:lnTo>
                  <a:pt x="31982" y="13808"/>
                </a:lnTo>
                <a:lnTo>
                  <a:pt x="23957" y="2761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668413" y="10271086"/>
            <a:ext cx="32384" cy="16510"/>
          </a:xfrm>
          <a:custGeom>
            <a:avLst/>
            <a:gdLst/>
            <a:ahLst/>
            <a:cxnLst/>
            <a:rect l="l" t="t" r="r" b="b"/>
            <a:pathLst>
              <a:path w="32385" h="16509">
                <a:moveTo>
                  <a:pt x="30802" y="15932"/>
                </a:moveTo>
                <a:lnTo>
                  <a:pt x="1298" y="15932"/>
                </a:lnTo>
                <a:lnTo>
                  <a:pt x="0" y="13808"/>
                </a:lnTo>
                <a:lnTo>
                  <a:pt x="8025" y="0"/>
                </a:lnTo>
                <a:lnTo>
                  <a:pt x="24075" y="0"/>
                </a:lnTo>
                <a:lnTo>
                  <a:pt x="31982" y="13808"/>
                </a:lnTo>
                <a:lnTo>
                  <a:pt x="30802" y="15932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0" y="8822657"/>
            <a:ext cx="25400" cy="40640"/>
          </a:xfrm>
          <a:custGeom>
            <a:avLst/>
            <a:gdLst/>
            <a:ahLst/>
            <a:cxnLst/>
            <a:rect l="l" t="t" r="r" b="b"/>
            <a:pathLst>
              <a:path w="25400" h="40640">
                <a:moveTo>
                  <a:pt x="13690" y="40480"/>
                </a:moveTo>
                <a:lnTo>
                  <a:pt x="0" y="40480"/>
                </a:lnTo>
                <a:lnTo>
                  <a:pt x="0" y="0"/>
                </a:lnTo>
                <a:lnTo>
                  <a:pt x="13690" y="0"/>
                </a:lnTo>
                <a:lnTo>
                  <a:pt x="25373" y="20299"/>
                </a:lnTo>
                <a:lnTo>
                  <a:pt x="13690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9929" y="893512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9040" y="906305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39300" y="9183200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40">
                <a:moveTo>
                  <a:pt x="34933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0"/>
                </a:lnTo>
                <a:lnTo>
                  <a:pt x="34933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50472" y="929555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555" y="27970"/>
                </a:lnTo>
                <a:lnTo>
                  <a:pt x="48505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79584" y="9423602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99726" y="9543744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0"/>
                </a:lnTo>
                <a:lnTo>
                  <a:pt x="11683" y="0"/>
                </a:lnTo>
                <a:lnTo>
                  <a:pt x="35051" y="0"/>
                </a:lnTo>
                <a:lnTo>
                  <a:pt x="46734" y="20180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10898" y="9656097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31158" y="9776238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387" y="56058"/>
                </a:moveTo>
                <a:lnTo>
                  <a:pt x="16168" y="56058"/>
                </a:lnTo>
                <a:lnTo>
                  <a:pt x="0" y="27970"/>
                </a:lnTo>
                <a:lnTo>
                  <a:pt x="16168" y="0"/>
                </a:lnTo>
                <a:lnTo>
                  <a:pt x="48387" y="0"/>
                </a:lnTo>
                <a:lnTo>
                  <a:pt x="64555" y="27970"/>
                </a:lnTo>
                <a:lnTo>
                  <a:pt x="48387" y="5605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60269" y="990416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480"/>
                </a:moveTo>
                <a:lnTo>
                  <a:pt x="11683" y="40480"/>
                </a:lnTo>
                <a:lnTo>
                  <a:pt x="0" y="20299"/>
                </a:lnTo>
                <a:lnTo>
                  <a:pt x="11683" y="0"/>
                </a:lnTo>
                <a:lnTo>
                  <a:pt x="35051" y="0"/>
                </a:lnTo>
                <a:lnTo>
                  <a:pt x="46616" y="20299"/>
                </a:lnTo>
                <a:lnTo>
                  <a:pt x="35051" y="4048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80411" y="10024429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40">
                <a:moveTo>
                  <a:pt x="35051" y="40361"/>
                </a:moveTo>
                <a:lnTo>
                  <a:pt x="11683" y="40361"/>
                </a:lnTo>
                <a:lnTo>
                  <a:pt x="0" y="20181"/>
                </a:lnTo>
                <a:lnTo>
                  <a:pt x="11683" y="0"/>
                </a:lnTo>
                <a:lnTo>
                  <a:pt x="35051" y="0"/>
                </a:lnTo>
                <a:lnTo>
                  <a:pt x="46735" y="20181"/>
                </a:lnTo>
                <a:lnTo>
                  <a:pt x="35051" y="40361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291584" y="10136782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69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420813" y="10264713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90" h="22859">
                <a:moveTo>
                  <a:pt x="45436" y="22305"/>
                </a:moveTo>
                <a:lnTo>
                  <a:pt x="1180" y="22305"/>
                </a:lnTo>
                <a:lnTo>
                  <a:pt x="0" y="20181"/>
                </a:lnTo>
                <a:lnTo>
                  <a:pt x="11683" y="0"/>
                </a:lnTo>
                <a:lnTo>
                  <a:pt x="34933" y="0"/>
                </a:lnTo>
                <a:lnTo>
                  <a:pt x="46616" y="20181"/>
                </a:lnTo>
                <a:lnTo>
                  <a:pt x="45436" y="22305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0" y="9055269"/>
            <a:ext cx="34925" cy="56515"/>
          </a:xfrm>
          <a:custGeom>
            <a:avLst/>
            <a:gdLst/>
            <a:ahLst/>
            <a:cxnLst/>
            <a:rect l="l" t="t" r="r" b="b"/>
            <a:pathLst>
              <a:path w="34925" h="56515">
                <a:moveTo>
                  <a:pt x="18292" y="55940"/>
                </a:moveTo>
                <a:lnTo>
                  <a:pt x="0" y="55940"/>
                </a:lnTo>
                <a:lnTo>
                  <a:pt x="0" y="0"/>
                </a:lnTo>
                <a:lnTo>
                  <a:pt x="18292" y="0"/>
                </a:lnTo>
                <a:lnTo>
                  <a:pt x="34461" y="27970"/>
                </a:lnTo>
                <a:lnTo>
                  <a:pt x="18292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2" name="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599" y="9165616"/>
            <a:ext cx="87332" cy="75649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8741" y="9285758"/>
            <a:ext cx="87332" cy="75649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330213" y="9415813"/>
            <a:ext cx="64769" cy="56515"/>
          </a:xfrm>
          <a:custGeom>
            <a:avLst/>
            <a:gdLst/>
            <a:ahLst/>
            <a:cxnLst/>
            <a:rect l="l" t="t" r="r" b="b"/>
            <a:pathLst>
              <a:path w="64770" h="56515">
                <a:moveTo>
                  <a:pt x="48505" y="55940"/>
                </a:moveTo>
                <a:lnTo>
                  <a:pt x="16168" y="55940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48505" y="5594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5" name="object 1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9143" y="9526159"/>
            <a:ext cx="87214" cy="75531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285" y="9646301"/>
            <a:ext cx="87333" cy="75531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426" y="9766443"/>
            <a:ext cx="87332" cy="75649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9568" y="9886585"/>
            <a:ext cx="87333" cy="75649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9828" y="10006845"/>
            <a:ext cx="87214" cy="75531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970" y="10126987"/>
            <a:ext cx="87332" cy="75531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1171442" y="10256924"/>
            <a:ext cx="64769" cy="30480"/>
          </a:xfrm>
          <a:custGeom>
            <a:avLst/>
            <a:gdLst/>
            <a:ahLst/>
            <a:cxnLst/>
            <a:rect l="l" t="t" r="r" b="b"/>
            <a:pathLst>
              <a:path w="64769" h="30479">
                <a:moveTo>
                  <a:pt x="63493" y="30094"/>
                </a:moveTo>
                <a:lnTo>
                  <a:pt x="1180" y="30094"/>
                </a:lnTo>
                <a:lnTo>
                  <a:pt x="0" y="27970"/>
                </a:lnTo>
                <a:lnTo>
                  <a:pt x="16168" y="0"/>
                </a:lnTo>
                <a:lnTo>
                  <a:pt x="48505" y="0"/>
                </a:lnTo>
                <a:lnTo>
                  <a:pt x="64673" y="27970"/>
                </a:lnTo>
                <a:lnTo>
                  <a:pt x="63493" y="30094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0" y="9274555"/>
            <a:ext cx="1020444" cy="1012825"/>
          </a:xfrm>
          <a:custGeom>
            <a:avLst/>
            <a:gdLst/>
            <a:ahLst/>
            <a:cxnLst/>
            <a:rect l="l" t="t" r="r" b="b"/>
            <a:pathLst>
              <a:path w="1020444" h="1012825">
                <a:moveTo>
                  <a:pt x="58762" y="48971"/>
                </a:moveTo>
                <a:lnTo>
                  <a:pt x="30441" y="0"/>
                </a:lnTo>
                <a:lnTo>
                  <a:pt x="0" y="0"/>
                </a:lnTo>
                <a:lnTo>
                  <a:pt x="0" y="98069"/>
                </a:lnTo>
                <a:lnTo>
                  <a:pt x="30441" y="98069"/>
                </a:lnTo>
                <a:lnTo>
                  <a:pt x="58762" y="48971"/>
                </a:lnTo>
                <a:close/>
              </a:path>
              <a:path w="1020444" h="1012825">
                <a:moveTo>
                  <a:pt x="69735" y="289382"/>
                </a:moveTo>
                <a:lnTo>
                  <a:pt x="35864" y="230835"/>
                </a:lnTo>
                <a:lnTo>
                  <a:pt x="0" y="230835"/>
                </a:lnTo>
                <a:lnTo>
                  <a:pt x="0" y="347916"/>
                </a:lnTo>
                <a:lnTo>
                  <a:pt x="35864" y="347916"/>
                </a:lnTo>
                <a:lnTo>
                  <a:pt x="69735" y="289382"/>
                </a:lnTo>
                <a:close/>
              </a:path>
              <a:path w="1020444" h="1012825">
                <a:moveTo>
                  <a:pt x="84734" y="529653"/>
                </a:moveTo>
                <a:lnTo>
                  <a:pt x="43421" y="458139"/>
                </a:lnTo>
                <a:lnTo>
                  <a:pt x="0" y="458139"/>
                </a:lnTo>
                <a:lnTo>
                  <a:pt x="0" y="601294"/>
                </a:lnTo>
                <a:lnTo>
                  <a:pt x="43421" y="601294"/>
                </a:lnTo>
                <a:lnTo>
                  <a:pt x="84734" y="529653"/>
                </a:lnTo>
                <a:close/>
              </a:path>
              <a:path w="1020444" h="1012825">
                <a:moveTo>
                  <a:pt x="87096" y="1010348"/>
                </a:moveTo>
                <a:lnTo>
                  <a:pt x="44602" y="936815"/>
                </a:lnTo>
                <a:lnTo>
                  <a:pt x="0" y="936815"/>
                </a:lnTo>
                <a:lnTo>
                  <a:pt x="0" y="1012469"/>
                </a:lnTo>
                <a:lnTo>
                  <a:pt x="85788" y="1012469"/>
                </a:lnTo>
                <a:lnTo>
                  <a:pt x="87096" y="1010348"/>
                </a:lnTo>
                <a:close/>
              </a:path>
              <a:path w="1020444" h="1012825">
                <a:moveTo>
                  <a:pt x="87096" y="770064"/>
                </a:moveTo>
                <a:lnTo>
                  <a:pt x="44602" y="696417"/>
                </a:lnTo>
                <a:lnTo>
                  <a:pt x="0" y="696417"/>
                </a:lnTo>
                <a:lnTo>
                  <a:pt x="0" y="843584"/>
                </a:lnTo>
                <a:lnTo>
                  <a:pt x="44602" y="843584"/>
                </a:lnTo>
                <a:lnTo>
                  <a:pt x="87096" y="770064"/>
                </a:lnTo>
                <a:close/>
              </a:path>
              <a:path w="1020444" h="1012825">
                <a:moveTo>
                  <a:pt x="178904" y="169240"/>
                </a:moveTo>
                <a:lnTo>
                  <a:pt x="150583" y="120142"/>
                </a:lnTo>
                <a:lnTo>
                  <a:pt x="93941" y="120142"/>
                </a:lnTo>
                <a:lnTo>
                  <a:pt x="65608" y="169240"/>
                </a:lnTo>
                <a:lnTo>
                  <a:pt x="93941" y="218211"/>
                </a:lnTo>
                <a:lnTo>
                  <a:pt x="150583" y="218211"/>
                </a:lnTo>
                <a:lnTo>
                  <a:pt x="178904" y="169240"/>
                </a:lnTo>
                <a:close/>
              </a:path>
              <a:path w="1020444" h="1012825">
                <a:moveTo>
                  <a:pt x="198856" y="409524"/>
                </a:moveTo>
                <a:lnTo>
                  <a:pt x="160616" y="343192"/>
                </a:lnTo>
                <a:lnTo>
                  <a:pt x="83908" y="343192"/>
                </a:lnTo>
                <a:lnTo>
                  <a:pt x="45542" y="409524"/>
                </a:lnTo>
                <a:lnTo>
                  <a:pt x="83908" y="475957"/>
                </a:lnTo>
                <a:lnTo>
                  <a:pt x="160616" y="475957"/>
                </a:lnTo>
                <a:lnTo>
                  <a:pt x="198856" y="409524"/>
                </a:lnTo>
                <a:close/>
              </a:path>
              <a:path w="1020444" h="1012825">
                <a:moveTo>
                  <a:pt x="204876" y="649922"/>
                </a:moveTo>
                <a:lnTo>
                  <a:pt x="163563" y="578281"/>
                </a:lnTo>
                <a:lnTo>
                  <a:pt x="80949" y="578281"/>
                </a:lnTo>
                <a:lnTo>
                  <a:pt x="39649" y="649922"/>
                </a:lnTo>
                <a:lnTo>
                  <a:pt x="80949" y="721436"/>
                </a:lnTo>
                <a:lnTo>
                  <a:pt x="163563" y="721436"/>
                </a:lnTo>
                <a:lnTo>
                  <a:pt x="204876" y="649922"/>
                </a:lnTo>
                <a:close/>
              </a:path>
              <a:path w="1020444" h="1012825">
                <a:moveTo>
                  <a:pt x="207238" y="890206"/>
                </a:moveTo>
                <a:lnTo>
                  <a:pt x="164744" y="816673"/>
                </a:lnTo>
                <a:lnTo>
                  <a:pt x="79768" y="816673"/>
                </a:lnTo>
                <a:lnTo>
                  <a:pt x="37287" y="890206"/>
                </a:lnTo>
                <a:lnTo>
                  <a:pt x="79768" y="963841"/>
                </a:lnTo>
                <a:lnTo>
                  <a:pt x="164744" y="963841"/>
                </a:lnTo>
                <a:lnTo>
                  <a:pt x="207238" y="890206"/>
                </a:lnTo>
                <a:close/>
              </a:path>
              <a:path w="1020444" h="1012825">
                <a:moveTo>
                  <a:pt x="299046" y="289382"/>
                </a:moveTo>
                <a:lnTo>
                  <a:pt x="270725" y="240284"/>
                </a:lnTo>
                <a:lnTo>
                  <a:pt x="214071" y="240284"/>
                </a:lnTo>
                <a:lnTo>
                  <a:pt x="185750" y="289382"/>
                </a:lnTo>
                <a:lnTo>
                  <a:pt x="214071" y="338467"/>
                </a:lnTo>
                <a:lnTo>
                  <a:pt x="270725" y="338467"/>
                </a:lnTo>
                <a:lnTo>
                  <a:pt x="299046" y="289382"/>
                </a:lnTo>
                <a:close/>
              </a:path>
              <a:path w="1020444" h="1012825">
                <a:moveTo>
                  <a:pt x="319112" y="529653"/>
                </a:moveTo>
                <a:lnTo>
                  <a:pt x="280758" y="463334"/>
                </a:lnTo>
                <a:lnTo>
                  <a:pt x="204050" y="463334"/>
                </a:lnTo>
                <a:lnTo>
                  <a:pt x="165811" y="529653"/>
                </a:lnTo>
                <a:lnTo>
                  <a:pt x="204050" y="596099"/>
                </a:lnTo>
                <a:lnTo>
                  <a:pt x="280758" y="596099"/>
                </a:lnTo>
                <a:lnTo>
                  <a:pt x="319112" y="529653"/>
                </a:lnTo>
                <a:close/>
              </a:path>
              <a:path w="1020444" h="1012825">
                <a:moveTo>
                  <a:pt x="325018" y="770064"/>
                </a:moveTo>
                <a:lnTo>
                  <a:pt x="283705" y="698423"/>
                </a:lnTo>
                <a:lnTo>
                  <a:pt x="201091" y="698423"/>
                </a:lnTo>
                <a:lnTo>
                  <a:pt x="159791" y="770064"/>
                </a:lnTo>
                <a:lnTo>
                  <a:pt x="201091" y="841578"/>
                </a:lnTo>
                <a:lnTo>
                  <a:pt x="283705" y="841578"/>
                </a:lnTo>
                <a:lnTo>
                  <a:pt x="325018" y="770064"/>
                </a:lnTo>
                <a:close/>
              </a:path>
              <a:path w="1020444" h="1012825">
                <a:moveTo>
                  <a:pt x="327380" y="1010348"/>
                </a:moveTo>
                <a:lnTo>
                  <a:pt x="284886" y="936815"/>
                </a:lnTo>
                <a:lnTo>
                  <a:pt x="199910" y="936815"/>
                </a:lnTo>
                <a:lnTo>
                  <a:pt x="157429" y="1010348"/>
                </a:lnTo>
                <a:lnTo>
                  <a:pt x="158610" y="1012469"/>
                </a:lnTo>
                <a:lnTo>
                  <a:pt x="326199" y="1012469"/>
                </a:lnTo>
                <a:lnTo>
                  <a:pt x="327380" y="1010348"/>
                </a:lnTo>
                <a:close/>
              </a:path>
              <a:path w="1020444" h="1012825">
                <a:moveTo>
                  <a:pt x="419188" y="409524"/>
                </a:moveTo>
                <a:lnTo>
                  <a:pt x="390867" y="360426"/>
                </a:lnTo>
                <a:lnTo>
                  <a:pt x="334213" y="360426"/>
                </a:lnTo>
                <a:lnTo>
                  <a:pt x="305892" y="409524"/>
                </a:lnTo>
                <a:lnTo>
                  <a:pt x="334213" y="458609"/>
                </a:lnTo>
                <a:lnTo>
                  <a:pt x="390867" y="458609"/>
                </a:lnTo>
                <a:lnTo>
                  <a:pt x="419188" y="409524"/>
                </a:lnTo>
                <a:close/>
              </a:path>
              <a:path w="1020444" h="1012825">
                <a:moveTo>
                  <a:pt x="430288" y="649922"/>
                </a:moveTo>
                <a:lnTo>
                  <a:pt x="396417" y="591261"/>
                </a:lnTo>
                <a:lnTo>
                  <a:pt x="328790" y="591261"/>
                </a:lnTo>
                <a:lnTo>
                  <a:pt x="294919" y="649922"/>
                </a:lnTo>
                <a:lnTo>
                  <a:pt x="328790" y="708456"/>
                </a:lnTo>
                <a:lnTo>
                  <a:pt x="396417" y="708456"/>
                </a:lnTo>
                <a:lnTo>
                  <a:pt x="430288" y="649922"/>
                </a:lnTo>
                <a:close/>
              </a:path>
              <a:path w="1020444" h="1012825">
                <a:moveTo>
                  <a:pt x="445274" y="890206"/>
                </a:moveTo>
                <a:lnTo>
                  <a:pt x="403847" y="818680"/>
                </a:lnTo>
                <a:lnTo>
                  <a:pt x="321233" y="818680"/>
                </a:lnTo>
                <a:lnTo>
                  <a:pt x="279933" y="890206"/>
                </a:lnTo>
                <a:lnTo>
                  <a:pt x="321233" y="961834"/>
                </a:lnTo>
                <a:lnTo>
                  <a:pt x="403847" y="961834"/>
                </a:lnTo>
                <a:lnTo>
                  <a:pt x="445274" y="890206"/>
                </a:lnTo>
                <a:close/>
              </a:path>
              <a:path w="1020444" h="1012825">
                <a:moveTo>
                  <a:pt x="550430" y="529653"/>
                </a:moveTo>
                <a:lnTo>
                  <a:pt x="516559" y="471119"/>
                </a:lnTo>
                <a:lnTo>
                  <a:pt x="448932" y="471119"/>
                </a:lnTo>
                <a:lnTo>
                  <a:pt x="415061" y="529653"/>
                </a:lnTo>
                <a:lnTo>
                  <a:pt x="448932" y="588314"/>
                </a:lnTo>
                <a:lnTo>
                  <a:pt x="516559" y="588314"/>
                </a:lnTo>
                <a:lnTo>
                  <a:pt x="550430" y="529653"/>
                </a:lnTo>
                <a:close/>
              </a:path>
              <a:path w="1020444" h="1012825">
                <a:moveTo>
                  <a:pt x="559396" y="770064"/>
                </a:moveTo>
                <a:lnTo>
                  <a:pt x="521042" y="703618"/>
                </a:lnTo>
                <a:lnTo>
                  <a:pt x="444449" y="703618"/>
                </a:lnTo>
                <a:lnTo>
                  <a:pt x="406095" y="770064"/>
                </a:lnTo>
                <a:lnTo>
                  <a:pt x="444449" y="836383"/>
                </a:lnTo>
                <a:lnTo>
                  <a:pt x="521042" y="836383"/>
                </a:lnTo>
                <a:lnTo>
                  <a:pt x="559396" y="770064"/>
                </a:lnTo>
                <a:close/>
              </a:path>
              <a:path w="1020444" h="1012825">
                <a:moveTo>
                  <a:pt x="565416" y="1010348"/>
                </a:moveTo>
                <a:lnTo>
                  <a:pt x="524103" y="938822"/>
                </a:lnTo>
                <a:lnTo>
                  <a:pt x="441375" y="938822"/>
                </a:lnTo>
                <a:lnTo>
                  <a:pt x="400075" y="1010348"/>
                </a:lnTo>
                <a:lnTo>
                  <a:pt x="401370" y="1012469"/>
                </a:lnTo>
                <a:lnTo>
                  <a:pt x="564235" y="1012469"/>
                </a:lnTo>
                <a:lnTo>
                  <a:pt x="565416" y="1010348"/>
                </a:lnTo>
                <a:close/>
              </a:path>
              <a:path w="1020444" h="1012825">
                <a:moveTo>
                  <a:pt x="659599" y="649922"/>
                </a:moveTo>
                <a:lnTo>
                  <a:pt x="631266" y="600824"/>
                </a:lnTo>
                <a:lnTo>
                  <a:pt x="574624" y="600824"/>
                </a:lnTo>
                <a:lnTo>
                  <a:pt x="546303" y="649922"/>
                </a:lnTo>
                <a:lnTo>
                  <a:pt x="574624" y="698893"/>
                </a:lnTo>
                <a:lnTo>
                  <a:pt x="631266" y="698893"/>
                </a:lnTo>
                <a:lnTo>
                  <a:pt x="659599" y="649922"/>
                </a:lnTo>
                <a:close/>
              </a:path>
              <a:path w="1020444" h="1012825">
                <a:moveTo>
                  <a:pt x="679538" y="890206"/>
                </a:moveTo>
                <a:lnTo>
                  <a:pt x="641299" y="823874"/>
                </a:lnTo>
                <a:lnTo>
                  <a:pt x="564591" y="823874"/>
                </a:lnTo>
                <a:lnTo>
                  <a:pt x="526237" y="890206"/>
                </a:lnTo>
                <a:lnTo>
                  <a:pt x="564591" y="956652"/>
                </a:lnTo>
                <a:lnTo>
                  <a:pt x="641299" y="956652"/>
                </a:lnTo>
                <a:lnTo>
                  <a:pt x="679538" y="890206"/>
                </a:lnTo>
                <a:close/>
              </a:path>
              <a:path w="1020444" h="1012825">
                <a:moveTo>
                  <a:pt x="779729" y="770064"/>
                </a:moveTo>
                <a:lnTo>
                  <a:pt x="751408" y="720966"/>
                </a:lnTo>
                <a:lnTo>
                  <a:pt x="694766" y="720966"/>
                </a:lnTo>
                <a:lnTo>
                  <a:pt x="666432" y="770064"/>
                </a:lnTo>
                <a:lnTo>
                  <a:pt x="694766" y="819162"/>
                </a:lnTo>
                <a:lnTo>
                  <a:pt x="751408" y="819162"/>
                </a:lnTo>
                <a:lnTo>
                  <a:pt x="779729" y="770064"/>
                </a:lnTo>
                <a:close/>
              </a:path>
              <a:path w="1020444" h="1012825">
                <a:moveTo>
                  <a:pt x="790714" y="1010348"/>
                </a:moveTo>
                <a:lnTo>
                  <a:pt x="756958" y="951814"/>
                </a:lnTo>
                <a:lnTo>
                  <a:pt x="689216" y="951814"/>
                </a:lnTo>
                <a:lnTo>
                  <a:pt x="655459" y="1010348"/>
                </a:lnTo>
                <a:lnTo>
                  <a:pt x="656640" y="1012469"/>
                </a:lnTo>
                <a:lnTo>
                  <a:pt x="789533" y="1012469"/>
                </a:lnTo>
                <a:lnTo>
                  <a:pt x="790714" y="1010348"/>
                </a:lnTo>
                <a:close/>
              </a:path>
              <a:path w="1020444" h="1012825">
                <a:moveTo>
                  <a:pt x="910856" y="890206"/>
                </a:moveTo>
                <a:lnTo>
                  <a:pt x="877100" y="831672"/>
                </a:lnTo>
                <a:lnTo>
                  <a:pt x="809472" y="831672"/>
                </a:lnTo>
                <a:lnTo>
                  <a:pt x="775601" y="890206"/>
                </a:lnTo>
                <a:lnTo>
                  <a:pt x="809472" y="948740"/>
                </a:lnTo>
                <a:lnTo>
                  <a:pt x="877100" y="948740"/>
                </a:lnTo>
                <a:lnTo>
                  <a:pt x="910856" y="890206"/>
                </a:lnTo>
                <a:close/>
              </a:path>
              <a:path w="1020444" h="1012825">
                <a:moveTo>
                  <a:pt x="1020140" y="1010348"/>
                </a:moveTo>
                <a:lnTo>
                  <a:pt x="991819" y="961364"/>
                </a:lnTo>
                <a:lnTo>
                  <a:pt x="935164" y="961364"/>
                </a:lnTo>
                <a:lnTo>
                  <a:pt x="906843" y="1010348"/>
                </a:lnTo>
                <a:lnTo>
                  <a:pt x="908024" y="1012469"/>
                </a:lnTo>
                <a:lnTo>
                  <a:pt x="1018844" y="1012469"/>
                </a:lnTo>
                <a:lnTo>
                  <a:pt x="1020140" y="1010348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834521" y="805604"/>
            <a:ext cx="482600" cy="890269"/>
          </a:xfrm>
          <a:custGeom>
            <a:avLst/>
            <a:gdLst/>
            <a:ahLst/>
            <a:cxnLst/>
            <a:rect l="l" t="t" r="r" b="b"/>
            <a:pathLst>
              <a:path w="482600" h="890269">
                <a:moveTo>
                  <a:pt x="18059" y="41488"/>
                </a:moveTo>
                <a:lnTo>
                  <a:pt x="0" y="23516"/>
                </a:lnTo>
                <a:lnTo>
                  <a:pt x="0" y="18020"/>
                </a:lnTo>
                <a:lnTo>
                  <a:pt x="18059" y="48"/>
                </a:lnTo>
                <a:lnTo>
                  <a:pt x="23581" y="48"/>
                </a:lnTo>
                <a:lnTo>
                  <a:pt x="41641" y="18020"/>
                </a:lnTo>
                <a:lnTo>
                  <a:pt x="41641" y="23516"/>
                </a:lnTo>
                <a:lnTo>
                  <a:pt x="18059" y="41488"/>
                </a:lnTo>
                <a:close/>
              </a:path>
              <a:path w="482600" h="890269">
                <a:moveTo>
                  <a:pt x="243823" y="41488"/>
                </a:moveTo>
                <a:lnTo>
                  <a:pt x="238302" y="41488"/>
                </a:lnTo>
                <a:lnTo>
                  <a:pt x="235645" y="40962"/>
                </a:lnTo>
                <a:lnTo>
                  <a:pt x="220242" y="23516"/>
                </a:lnTo>
                <a:lnTo>
                  <a:pt x="220242" y="18020"/>
                </a:lnTo>
                <a:lnTo>
                  <a:pt x="238302" y="48"/>
                </a:lnTo>
                <a:lnTo>
                  <a:pt x="243824" y="48"/>
                </a:lnTo>
                <a:lnTo>
                  <a:pt x="261883" y="18020"/>
                </a:lnTo>
                <a:lnTo>
                  <a:pt x="261883" y="23516"/>
                </a:lnTo>
                <a:lnTo>
                  <a:pt x="243823" y="41488"/>
                </a:lnTo>
                <a:close/>
              </a:path>
              <a:path w="482600" h="890269">
                <a:moveTo>
                  <a:pt x="464067" y="41435"/>
                </a:moveTo>
                <a:lnTo>
                  <a:pt x="458549" y="41435"/>
                </a:lnTo>
                <a:lnTo>
                  <a:pt x="455891" y="40909"/>
                </a:lnTo>
                <a:lnTo>
                  <a:pt x="440491" y="17948"/>
                </a:lnTo>
                <a:lnTo>
                  <a:pt x="440999" y="15373"/>
                </a:lnTo>
                <a:lnTo>
                  <a:pt x="458507" y="0"/>
                </a:lnTo>
                <a:lnTo>
                  <a:pt x="464080" y="0"/>
                </a:lnTo>
                <a:lnTo>
                  <a:pt x="482123" y="17948"/>
                </a:lnTo>
                <a:lnTo>
                  <a:pt x="482115" y="23511"/>
                </a:lnTo>
                <a:lnTo>
                  <a:pt x="464067" y="41435"/>
                </a:lnTo>
                <a:close/>
              </a:path>
              <a:path w="482600" h="890269">
                <a:moveTo>
                  <a:pt x="23688" y="253459"/>
                </a:moveTo>
                <a:lnTo>
                  <a:pt x="18166" y="253459"/>
                </a:lnTo>
                <a:lnTo>
                  <a:pt x="15510" y="252934"/>
                </a:lnTo>
                <a:lnTo>
                  <a:pt x="106" y="235487"/>
                </a:lnTo>
                <a:lnTo>
                  <a:pt x="108" y="229982"/>
                </a:lnTo>
                <a:lnTo>
                  <a:pt x="23591" y="212005"/>
                </a:lnTo>
                <a:lnTo>
                  <a:pt x="26317" y="212545"/>
                </a:lnTo>
                <a:lnTo>
                  <a:pt x="41748" y="229982"/>
                </a:lnTo>
                <a:lnTo>
                  <a:pt x="41747" y="235487"/>
                </a:lnTo>
                <a:lnTo>
                  <a:pt x="23688" y="253459"/>
                </a:lnTo>
                <a:close/>
              </a:path>
              <a:path w="482600" h="890269">
                <a:moveTo>
                  <a:pt x="243930" y="253459"/>
                </a:moveTo>
                <a:lnTo>
                  <a:pt x="238408" y="253459"/>
                </a:lnTo>
                <a:lnTo>
                  <a:pt x="235752" y="252934"/>
                </a:lnTo>
                <a:lnTo>
                  <a:pt x="220348" y="235487"/>
                </a:lnTo>
                <a:lnTo>
                  <a:pt x="220350" y="229982"/>
                </a:lnTo>
                <a:lnTo>
                  <a:pt x="243833" y="212005"/>
                </a:lnTo>
                <a:lnTo>
                  <a:pt x="246559" y="212545"/>
                </a:lnTo>
                <a:lnTo>
                  <a:pt x="261990" y="229982"/>
                </a:lnTo>
                <a:lnTo>
                  <a:pt x="261990" y="235487"/>
                </a:lnTo>
                <a:lnTo>
                  <a:pt x="243930" y="253459"/>
                </a:lnTo>
                <a:close/>
              </a:path>
              <a:path w="482600" h="890269">
                <a:moveTo>
                  <a:pt x="463680" y="253480"/>
                </a:moveTo>
                <a:lnTo>
                  <a:pt x="440306" y="229736"/>
                </a:lnTo>
                <a:lnTo>
                  <a:pt x="440868" y="227094"/>
                </a:lnTo>
                <a:lnTo>
                  <a:pt x="458644" y="211977"/>
                </a:lnTo>
                <a:lnTo>
                  <a:pt x="461411" y="212019"/>
                </a:lnTo>
                <a:lnTo>
                  <a:pt x="464057" y="212047"/>
                </a:lnTo>
                <a:lnTo>
                  <a:pt x="481898" y="235599"/>
                </a:lnTo>
                <a:lnTo>
                  <a:pt x="481354" y="238244"/>
                </a:lnTo>
                <a:lnTo>
                  <a:pt x="466346" y="252975"/>
                </a:lnTo>
                <a:lnTo>
                  <a:pt x="463680" y="253480"/>
                </a:lnTo>
                <a:close/>
              </a:path>
              <a:path w="482600" h="890269">
                <a:moveTo>
                  <a:pt x="18094" y="465700"/>
                </a:moveTo>
                <a:lnTo>
                  <a:pt x="2" y="447742"/>
                </a:lnTo>
                <a:lnTo>
                  <a:pt x="10" y="442179"/>
                </a:lnTo>
                <a:lnTo>
                  <a:pt x="18058" y="424255"/>
                </a:lnTo>
                <a:lnTo>
                  <a:pt x="23577" y="424255"/>
                </a:lnTo>
                <a:lnTo>
                  <a:pt x="41634" y="442179"/>
                </a:lnTo>
                <a:lnTo>
                  <a:pt x="41634" y="447742"/>
                </a:lnTo>
                <a:lnTo>
                  <a:pt x="18094" y="465700"/>
                </a:lnTo>
                <a:close/>
              </a:path>
              <a:path w="482600" h="890269">
                <a:moveTo>
                  <a:pt x="238336" y="465700"/>
                </a:moveTo>
                <a:lnTo>
                  <a:pt x="220244" y="447742"/>
                </a:lnTo>
                <a:lnTo>
                  <a:pt x="220252" y="442179"/>
                </a:lnTo>
                <a:lnTo>
                  <a:pt x="238300" y="424255"/>
                </a:lnTo>
                <a:lnTo>
                  <a:pt x="243819" y="424255"/>
                </a:lnTo>
                <a:lnTo>
                  <a:pt x="261877" y="447742"/>
                </a:lnTo>
                <a:lnTo>
                  <a:pt x="261368" y="450317"/>
                </a:lnTo>
                <a:lnTo>
                  <a:pt x="238336" y="465700"/>
                </a:lnTo>
                <a:close/>
              </a:path>
              <a:path w="482600" h="890269">
                <a:moveTo>
                  <a:pt x="463640" y="465722"/>
                </a:moveTo>
                <a:lnTo>
                  <a:pt x="440301" y="442015"/>
                </a:lnTo>
                <a:lnTo>
                  <a:pt x="440857" y="439378"/>
                </a:lnTo>
                <a:lnTo>
                  <a:pt x="458544" y="424227"/>
                </a:lnTo>
                <a:lnTo>
                  <a:pt x="464066" y="424283"/>
                </a:lnTo>
                <a:lnTo>
                  <a:pt x="481884" y="447935"/>
                </a:lnTo>
                <a:lnTo>
                  <a:pt x="481328" y="450572"/>
                </a:lnTo>
                <a:lnTo>
                  <a:pt x="463640" y="465722"/>
                </a:lnTo>
                <a:close/>
              </a:path>
              <a:path w="482600" h="890269">
                <a:moveTo>
                  <a:pt x="23581" y="677667"/>
                </a:moveTo>
                <a:lnTo>
                  <a:pt x="18059" y="677667"/>
                </a:lnTo>
                <a:lnTo>
                  <a:pt x="15403" y="677141"/>
                </a:lnTo>
                <a:lnTo>
                  <a:pt x="0" y="659694"/>
                </a:lnTo>
                <a:lnTo>
                  <a:pt x="0" y="654199"/>
                </a:lnTo>
                <a:lnTo>
                  <a:pt x="18059" y="636226"/>
                </a:lnTo>
                <a:lnTo>
                  <a:pt x="20820" y="636226"/>
                </a:lnTo>
                <a:lnTo>
                  <a:pt x="23572" y="636332"/>
                </a:lnTo>
                <a:lnTo>
                  <a:pt x="41641" y="659694"/>
                </a:lnTo>
                <a:lnTo>
                  <a:pt x="41113" y="662337"/>
                </a:lnTo>
                <a:lnTo>
                  <a:pt x="26237" y="677141"/>
                </a:lnTo>
                <a:lnTo>
                  <a:pt x="23581" y="677667"/>
                </a:lnTo>
                <a:close/>
              </a:path>
              <a:path w="482600" h="890269">
                <a:moveTo>
                  <a:pt x="243823" y="677667"/>
                </a:moveTo>
                <a:lnTo>
                  <a:pt x="238302" y="677667"/>
                </a:lnTo>
                <a:lnTo>
                  <a:pt x="235645" y="677141"/>
                </a:lnTo>
                <a:lnTo>
                  <a:pt x="220242" y="659694"/>
                </a:lnTo>
                <a:lnTo>
                  <a:pt x="220242" y="654199"/>
                </a:lnTo>
                <a:lnTo>
                  <a:pt x="238302" y="636226"/>
                </a:lnTo>
                <a:lnTo>
                  <a:pt x="241063" y="636226"/>
                </a:lnTo>
                <a:lnTo>
                  <a:pt x="243815" y="636332"/>
                </a:lnTo>
                <a:lnTo>
                  <a:pt x="261883" y="659694"/>
                </a:lnTo>
                <a:lnTo>
                  <a:pt x="261355" y="662337"/>
                </a:lnTo>
                <a:lnTo>
                  <a:pt x="246479" y="677141"/>
                </a:lnTo>
                <a:lnTo>
                  <a:pt x="243823" y="677667"/>
                </a:lnTo>
                <a:close/>
              </a:path>
              <a:path w="482600" h="890269">
                <a:moveTo>
                  <a:pt x="463640" y="677693"/>
                </a:moveTo>
                <a:lnTo>
                  <a:pt x="440301" y="653986"/>
                </a:lnTo>
                <a:lnTo>
                  <a:pt x="440857" y="651349"/>
                </a:lnTo>
                <a:lnTo>
                  <a:pt x="458544" y="636198"/>
                </a:lnTo>
                <a:lnTo>
                  <a:pt x="461305" y="636226"/>
                </a:lnTo>
                <a:lnTo>
                  <a:pt x="464057" y="636360"/>
                </a:lnTo>
                <a:lnTo>
                  <a:pt x="481884" y="659906"/>
                </a:lnTo>
                <a:lnTo>
                  <a:pt x="481328" y="662543"/>
                </a:lnTo>
                <a:lnTo>
                  <a:pt x="466301" y="677194"/>
                </a:lnTo>
                <a:lnTo>
                  <a:pt x="463640" y="677693"/>
                </a:lnTo>
                <a:close/>
              </a:path>
              <a:path w="482600" h="890269">
                <a:moveTo>
                  <a:pt x="18094" y="889908"/>
                </a:moveTo>
                <a:lnTo>
                  <a:pt x="2" y="871950"/>
                </a:lnTo>
                <a:lnTo>
                  <a:pt x="10" y="866387"/>
                </a:lnTo>
                <a:lnTo>
                  <a:pt x="18058" y="848463"/>
                </a:lnTo>
                <a:lnTo>
                  <a:pt x="23577" y="848463"/>
                </a:lnTo>
                <a:lnTo>
                  <a:pt x="41634" y="866387"/>
                </a:lnTo>
                <a:lnTo>
                  <a:pt x="41634" y="871950"/>
                </a:lnTo>
                <a:lnTo>
                  <a:pt x="18094" y="889908"/>
                </a:lnTo>
                <a:close/>
              </a:path>
              <a:path w="482600" h="890269">
                <a:moveTo>
                  <a:pt x="238336" y="889908"/>
                </a:moveTo>
                <a:lnTo>
                  <a:pt x="220244" y="871950"/>
                </a:lnTo>
                <a:lnTo>
                  <a:pt x="220252" y="866387"/>
                </a:lnTo>
                <a:lnTo>
                  <a:pt x="238300" y="848463"/>
                </a:lnTo>
                <a:lnTo>
                  <a:pt x="243819" y="848463"/>
                </a:lnTo>
                <a:lnTo>
                  <a:pt x="261876" y="871950"/>
                </a:lnTo>
                <a:lnTo>
                  <a:pt x="261368" y="874525"/>
                </a:lnTo>
                <a:lnTo>
                  <a:pt x="238336" y="889908"/>
                </a:lnTo>
                <a:close/>
              </a:path>
              <a:path w="482600" h="890269">
                <a:moveTo>
                  <a:pt x="463824" y="889907"/>
                </a:moveTo>
                <a:lnTo>
                  <a:pt x="440269" y="871885"/>
                </a:lnTo>
                <a:lnTo>
                  <a:pt x="440288" y="866303"/>
                </a:lnTo>
                <a:lnTo>
                  <a:pt x="458536" y="848434"/>
                </a:lnTo>
                <a:lnTo>
                  <a:pt x="464043" y="848490"/>
                </a:lnTo>
                <a:lnTo>
                  <a:pt x="481920" y="871885"/>
                </a:lnTo>
                <a:lnTo>
                  <a:pt x="481395" y="874536"/>
                </a:lnTo>
                <a:lnTo>
                  <a:pt x="463824" y="889907"/>
                </a:lnTo>
                <a:close/>
              </a:path>
            </a:pathLst>
          </a:custGeom>
          <a:solidFill>
            <a:srgbClr val="292A2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4" name="object 18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539216" y="9396946"/>
            <a:ext cx="2609849" cy="609599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297731" y="9144010"/>
            <a:ext cx="2105024" cy="1114424"/>
          </a:xfrm>
          <a:prstGeom prst="rect">
            <a:avLst/>
          </a:prstGeom>
        </p:spPr>
      </p:pic>
      <p:sp>
        <p:nvSpPr>
          <p:cNvPr id="186" name="object 186"/>
          <p:cNvSpPr txBox="1">
            <a:spLocks noGrp="1"/>
          </p:cNvSpPr>
          <p:nvPr>
            <p:ph type="title"/>
          </p:nvPr>
        </p:nvSpPr>
        <p:spPr>
          <a:xfrm>
            <a:off x="826561" y="580189"/>
            <a:ext cx="4944745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53703" sz="4500" spc="292">
                <a:solidFill>
                  <a:srgbClr val="FFFFFF"/>
                </a:solidFill>
              </a:rPr>
              <a:t>0</a:t>
            </a:r>
            <a:r>
              <a:rPr dirty="0" baseline="53703" sz="4500" spc="-427">
                <a:solidFill>
                  <a:srgbClr val="FFFFFF"/>
                </a:solidFill>
              </a:rPr>
              <a:t>5</a:t>
            </a:r>
            <a:r>
              <a:rPr dirty="0" sz="7000" spc="240"/>
              <a:t>O</a:t>
            </a:r>
            <a:r>
              <a:rPr dirty="0" sz="7000" spc="-430"/>
              <a:t> </a:t>
            </a:r>
            <a:r>
              <a:rPr dirty="0" sz="7000" spc="390"/>
              <a:t>q</a:t>
            </a:r>
            <a:r>
              <a:rPr dirty="0" sz="7000" spc="155"/>
              <a:t>u</a:t>
            </a:r>
            <a:r>
              <a:rPr dirty="0" sz="7000" spc="55"/>
              <a:t>e</a:t>
            </a:r>
            <a:r>
              <a:rPr dirty="0" sz="7000" spc="-430"/>
              <a:t> </a:t>
            </a:r>
            <a:r>
              <a:rPr dirty="0" sz="7000" spc="-20"/>
              <a:t>s</a:t>
            </a:r>
            <a:r>
              <a:rPr dirty="0" sz="7000"/>
              <a:t>ã</a:t>
            </a:r>
            <a:r>
              <a:rPr dirty="0" sz="7000" spc="135"/>
              <a:t>o</a:t>
            </a:r>
            <a:endParaRPr sz="7000"/>
          </a:p>
        </p:txBody>
      </p:sp>
      <p:sp>
        <p:nvSpPr>
          <p:cNvPr id="187" name="object 187"/>
          <p:cNvSpPr txBox="1"/>
          <p:nvPr/>
        </p:nvSpPr>
        <p:spPr>
          <a:xfrm>
            <a:off x="1276429" y="1538702"/>
            <a:ext cx="10646410" cy="7726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6000" spc="484">
                <a:solidFill>
                  <a:srgbClr val="9E8C3D"/>
                </a:solidFill>
                <a:latin typeface="Tahoma"/>
                <a:cs typeface="Tahoma"/>
              </a:rPr>
              <a:t>Fundos</a:t>
            </a:r>
            <a:r>
              <a:rPr dirty="0" sz="6000" spc="-3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6000" spc="400">
                <a:solidFill>
                  <a:srgbClr val="9E8C3D"/>
                </a:solidFill>
                <a:latin typeface="Tahoma"/>
                <a:cs typeface="Tahoma"/>
              </a:rPr>
              <a:t>Especiais</a:t>
            </a:r>
            <a:endParaRPr sz="6000">
              <a:latin typeface="Tahoma"/>
              <a:cs typeface="Tahoma"/>
            </a:endParaRPr>
          </a:p>
          <a:p>
            <a:pPr algn="just" marL="514984" marR="189865" indent="-400050">
              <a:lnSpc>
                <a:spcPct val="114999"/>
              </a:lnSpc>
              <a:spcBef>
                <a:spcPts val="2500"/>
              </a:spcBef>
              <a:buClr>
                <a:srgbClr val="9E8C3D"/>
              </a:buClr>
              <a:buFont typeface="Tahoma"/>
              <a:buAutoNum type="alphaUcPeriod"/>
              <a:tabLst>
                <a:tab pos="515620" algn="l"/>
              </a:tabLst>
            </a:pPr>
            <a:r>
              <a:rPr dirty="0" sz="2500" spc="175">
                <a:solidFill>
                  <a:srgbClr val="001D54"/>
                </a:solidFill>
                <a:latin typeface="Tahoma"/>
                <a:cs typeface="Tahoma"/>
              </a:rPr>
              <a:t>Constitui </a:t>
            </a:r>
            <a:r>
              <a:rPr dirty="0" sz="2500" spc="210">
                <a:solidFill>
                  <a:srgbClr val="001D54"/>
                </a:solidFill>
                <a:latin typeface="Tahoma"/>
                <a:cs typeface="Tahoma"/>
              </a:rPr>
              <a:t>fundo </a:t>
            </a:r>
            <a:r>
              <a:rPr dirty="0" sz="2500" spc="170">
                <a:solidFill>
                  <a:srgbClr val="001D54"/>
                </a:solidFill>
                <a:latin typeface="Tahoma"/>
                <a:cs typeface="Tahoma"/>
              </a:rPr>
              <a:t>especial </a:t>
            </a:r>
            <a:r>
              <a:rPr dirty="0" sz="2500" spc="204">
                <a:solidFill>
                  <a:srgbClr val="001D54"/>
                </a:solidFill>
                <a:latin typeface="Tahoma"/>
                <a:cs typeface="Tahoma"/>
              </a:rPr>
              <a:t>o </a:t>
            </a:r>
            <a:r>
              <a:rPr dirty="0" sz="2500" spc="215">
                <a:solidFill>
                  <a:srgbClr val="001D54"/>
                </a:solidFill>
                <a:latin typeface="Tahoma"/>
                <a:cs typeface="Tahoma"/>
              </a:rPr>
              <a:t>produto </a:t>
            </a:r>
            <a:r>
              <a:rPr dirty="0" sz="2500" spc="235">
                <a:solidFill>
                  <a:srgbClr val="001D54"/>
                </a:solidFill>
                <a:latin typeface="Tahoma"/>
                <a:cs typeface="Tahoma"/>
              </a:rPr>
              <a:t>de </a:t>
            </a:r>
            <a:r>
              <a:rPr dirty="0" sz="2500" spc="140">
                <a:solidFill>
                  <a:srgbClr val="001D54"/>
                </a:solidFill>
                <a:latin typeface="Tahoma"/>
                <a:cs typeface="Tahoma"/>
              </a:rPr>
              <a:t>receitas </a:t>
            </a:r>
            <a:r>
              <a:rPr dirty="0" sz="2500" spc="165">
                <a:solidFill>
                  <a:srgbClr val="001D54"/>
                </a:solidFill>
                <a:latin typeface="Tahoma"/>
                <a:cs typeface="Tahoma"/>
              </a:rPr>
              <a:t>especificadas </a:t>
            </a:r>
            <a:r>
              <a:rPr dirty="0" sz="2500" spc="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35">
                <a:solidFill>
                  <a:srgbClr val="001D54"/>
                </a:solidFill>
                <a:latin typeface="Tahoma"/>
                <a:cs typeface="Tahoma"/>
              </a:rPr>
              <a:t>que</a:t>
            </a:r>
            <a:r>
              <a:rPr dirty="0" sz="25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95">
                <a:solidFill>
                  <a:srgbClr val="001D54"/>
                </a:solidFill>
                <a:latin typeface="Tahoma"/>
                <a:cs typeface="Tahoma"/>
              </a:rPr>
              <a:t>por</a:t>
            </a:r>
            <a:r>
              <a:rPr dirty="0" sz="25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lei</a:t>
            </a:r>
            <a:r>
              <a:rPr dirty="0" sz="25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00">
                <a:solidFill>
                  <a:srgbClr val="001D54"/>
                </a:solidFill>
                <a:latin typeface="Tahoma"/>
                <a:cs typeface="Tahoma"/>
              </a:rPr>
              <a:t>se</a:t>
            </a:r>
            <a:r>
              <a:rPr dirty="0" sz="25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20">
                <a:solidFill>
                  <a:srgbClr val="001D54"/>
                </a:solidFill>
                <a:latin typeface="Tahoma"/>
                <a:cs typeface="Tahoma"/>
              </a:rPr>
              <a:t>vinculam</a:t>
            </a:r>
            <a:r>
              <a:rPr dirty="0" sz="25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à</a:t>
            </a:r>
            <a:r>
              <a:rPr dirty="0" sz="250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65">
                <a:solidFill>
                  <a:srgbClr val="001D54"/>
                </a:solidFill>
                <a:latin typeface="Tahoma"/>
                <a:cs typeface="Tahoma"/>
              </a:rPr>
              <a:t>realização</a:t>
            </a:r>
            <a:r>
              <a:rPr dirty="0" sz="25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35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5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04">
                <a:solidFill>
                  <a:srgbClr val="001D54"/>
                </a:solidFill>
                <a:latin typeface="Tahoma"/>
                <a:cs typeface="Tahoma"/>
              </a:rPr>
              <a:t>determinados</a:t>
            </a:r>
            <a:r>
              <a:rPr dirty="0" sz="2500" spc="-11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45">
                <a:solidFill>
                  <a:srgbClr val="001D54"/>
                </a:solidFill>
                <a:latin typeface="Tahoma"/>
                <a:cs typeface="Tahoma"/>
              </a:rPr>
              <a:t>objetivos </a:t>
            </a:r>
            <a:r>
              <a:rPr dirty="0" sz="2500" spc="-7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15">
                <a:solidFill>
                  <a:srgbClr val="001D54"/>
                </a:solidFill>
                <a:latin typeface="Tahoma"/>
                <a:cs typeface="Tahoma"/>
              </a:rPr>
              <a:t>ou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20">
                <a:solidFill>
                  <a:srgbClr val="001D54"/>
                </a:solidFill>
                <a:latin typeface="Tahoma"/>
                <a:cs typeface="Tahoma"/>
              </a:rPr>
              <a:t>serviços</a:t>
            </a:r>
            <a:r>
              <a:rPr dirty="0" sz="250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50">
                <a:solidFill>
                  <a:srgbClr val="001D54"/>
                </a:solidFill>
                <a:latin typeface="Tahoma"/>
                <a:cs typeface="Tahoma"/>
              </a:rPr>
              <a:t>(Lei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0">
                <a:solidFill>
                  <a:srgbClr val="001D54"/>
                </a:solidFill>
                <a:latin typeface="Tahoma"/>
                <a:cs typeface="Tahoma"/>
              </a:rPr>
              <a:t>nº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5">
                <a:solidFill>
                  <a:srgbClr val="001D54"/>
                </a:solidFill>
                <a:latin typeface="Tahoma"/>
                <a:cs typeface="Tahoma"/>
              </a:rPr>
              <a:t>4320/1964,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45">
                <a:solidFill>
                  <a:srgbClr val="001D54"/>
                </a:solidFill>
                <a:latin typeface="Tahoma"/>
                <a:cs typeface="Tahoma"/>
              </a:rPr>
              <a:t>art.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-165">
                <a:solidFill>
                  <a:srgbClr val="001D54"/>
                </a:solidFill>
                <a:latin typeface="Tahoma"/>
                <a:cs typeface="Tahoma"/>
              </a:rPr>
              <a:t>71).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E8C3D"/>
              </a:buClr>
              <a:buFont typeface="Tahoma"/>
              <a:buAutoNum type="alphaUcPeriod"/>
            </a:pPr>
            <a:endParaRPr sz="2850">
              <a:latin typeface="Tahoma"/>
              <a:cs typeface="Tahoma"/>
            </a:endParaRPr>
          </a:p>
          <a:p>
            <a:pPr algn="just" marL="514984" marR="191135" indent="-413384">
              <a:lnSpc>
                <a:spcPct val="114999"/>
              </a:lnSpc>
              <a:buClr>
                <a:srgbClr val="9E8C3D"/>
              </a:buClr>
              <a:buFont typeface="Tahoma"/>
              <a:buAutoNum type="alphaUcPeriod"/>
              <a:tabLst>
                <a:tab pos="515620" algn="l"/>
              </a:tabLst>
            </a:pPr>
            <a:r>
              <a:rPr dirty="0" sz="2500" spc="170">
                <a:solidFill>
                  <a:srgbClr val="001D54"/>
                </a:solidFill>
                <a:latin typeface="Tahoma"/>
                <a:cs typeface="Tahoma"/>
              </a:rPr>
              <a:t>São</a:t>
            </a:r>
            <a:r>
              <a:rPr dirty="0" sz="2500" spc="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80">
                <a:solidFill>
                  <a:srgbClr val="001D54"/>
                </a:solidFill>
                <a:latin typeface="Tahoma"/>
                <a:cs typeface="Tahoma"/>
              </a:rPr>
              <a:t>considerados</a:t>
            </a:r>
            <a:r>
              <a:rPr dirty="0" sz="2500" spc="18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50" b="1">
                <a:solidFill>
                  <a:srgbClr val="9E8C3D"/>
                </a:solidFill>
                <a:latin typeface="Tahoma"/>
                <a:cs typeface="Tahoma"/>
              </a:rPr>
              <a:t>unidades</a:t>
            </a:r>
            <a:r>
              <a:rPr dirty="0" sz="2500" spc="5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00" spc="75" b="1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2500" spc="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00" spc="45" b="1">
                <a:solidFill>
                  <a:srgbClr val="9E8C3D"/>
                </a:solidFill>
                <a:latin typeface="Tahoma"/>
                <a:cs typeface="Tahoma"/>
              </a:rPr>
              <a:t>captação</a:t>
            </a:r>
            <a:r>
              <a:rPr dirty="0" sz="2500" spc="5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00" spc="75" b="1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2500" spc="8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00" spc="15" b="1">
                <a:solidFill>
                  <a:srgbClr val="9E8C3D"/>
                </a:solidFill>
                <a:latin typeface="Tahoma"/>
                <a:cs typeface="Tahoma"/>
              </a:rPr>
              <a:t>recursos </a:t>
            </a:r>
            <a:r>
              <a:rPr dirty="0" sz="2500" spc="2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00" spc="5" b="1">
                <a:solidFill>
                  <a:srgbClr val="9E8C3D"/>
                </a:solidFill>
                <a:latin typeface="Tahoma"/>
                <a:cs typeface="Tahoma"/>
              </a:rPr>
              <a:t>financeiros</a:t>
            </a:r>
            <a:r>
              <a:rPr dirty="0" sz="2500" spc="5">
                <a:solidFill>
                  <a:srgbClr val="9E8C3D"/>
                </a:solidFill>
                <a:latin typeface="Tahoma"/>
                <a:cs typeface="Tahoma"/>
              </a:rPr>
              <a:t>,</a:t>
            </a:r>
            <a:r>
              <a:rPr dirty="0" sz="250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00" spc="155">
                <a:solidFill>
                  <a:srgbClr val="001D54"/>
                </a:solidFill>
                <a:latin typeface="Tahoma"/>
                <a:cs typeface="Tahoma"/>
              </a:rPr>
              <a:t>nas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60">
                <a:solidFill>
                  <a:srgbClr val="001D54"/>
                </a:solidFill>
                <a:latin typeface="Tahoma"/>
                <a:cs typeface="Tahoma"/>
              </a:rPr>
              <a:t>instâncias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29">
                <a:solidFill>
                  <a:srgbClr val="001D54"/>
                </a:solidFill>
                <a:latin typeface="Tahoma"/>
                <a:cs typeface="Tahoma"/>
              </a:rPr>
              <a:t>onde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95">
                <a:solidFill>
                  <a:srgbClr val="001D54"/>
                </a:solidFill>
                <a:latin typeface="Tahoma"/>
                <a:cs typeface="Tahoma"/>
              </a:rPr>
              <a:t>forem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20">
                <a:solidFill>
                  <a:srgbClr val="001D54"/>
                </a:solidFill>
                <a:latin typeface="Tahoma"/>
                <a:cs typeface="Tahoma"/>
              </a:rPr>
              <a:t>criados.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E8C3D"/>
              </a:buClr>
              <a:buFont typeface="Tahoma"/>
              <a:buAutoNum type="alphaUcPeriod"/>
            </a:pPr>
            <a:endParaRPr sz="2900">
              <a:latin typeface="Tahoma"/>
              <a:cs typeface="Tahoma"/>
            </a:endParaRPr>
          </a:p>
          <a:p>
            <a:pPr algn="just" marL="561340" marR="185420" indent="-421640">
              <a:lnSpc>
                <a:spcPct val="114999"/>
              </a:lnSpc>
              <a:buClr>
                <a:srgbClr val="9E8C3D"/>
              </a:buClr>
              <a:buFont typeface="Tahoma"/>
              <a:buAutoNum type="alphaUcPeriod"/>
              <a:tabLst>
                <a:tab pos="561975" algn="l"/>
              </a:tabLst>
            </a:pPr>
            <a:r>
              <a:rPr dirty="0" sz="2500" spc="195">
                <a:solidFill>
                  <a:srgbClr val="001D54"/>
                </a:solidFill>
                <a:latin typeface="Tahoma"/>
                <a:cs typeface="Tahoma"/>
              </a:rPr>
              <a:t>De </a:t>
            </a:r>
            <a:r>
              <a:rPr dirty="0" sz="2500" spc="175">
                <a:solidFill>
                  <a:srgbClr val="001D54"/>
                </a:solidFill>
                <a:latin typeface="Tahoma"/>
                <a:cs typeface="Tahoma"/>
              </a:rPr>
              <a:t>natureza </a:t>
            </a:r>
            <a:r>
              <a:rPr dirty="0" sz="2500" spc="220">
                <a:solidFill>
                  <a:srgbClr val="001D54"/>
                </a:solidFill>
                <a:latin typeface="Tahoma"/>
                <a:cs typeface="Tahoma"/>
              </a:rPr>
              <a:t>puramente </a:t>
            </a:r>
            <a:r>
              <a:rPr dirty="0" sz="2500" spc="155">
                <a:solidFill>
                  <a:srgbClr val="001D54"/>
                </a:solidFill>
                <a:latin typeface="Tahoma"/>
                <a:cs typeface="Tahoma"/>
              </a:rPr>
              <a:t>contábil,</a:t>
            </a:r>
            <a:r>
              <a:rPr dirty="0" sz="2500" spc="1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00">
                <a:solidFill>
                  <a:srgbClr val="001D54"/>
                </a:solidFill>
                <a:latin typeface="Tahoma"/>
                <a:cs typeface="Tahoma"/>
              </a:rPr>
              <a:t>não </a:t>
            </a:r>
            <a:r>
              <a:rPr dirty="0" sz="2500" spc="275">
                <a:solidFill>
                  <a:srgbClr val="001D54"/>
                </a:solidFill>
                <a:latin typeface="Tahoma"/>
                <a:cs typeface="Tahoma"/>
              </a:rPr>
              <a:t>tem </a:t>
            </a:r>
            <a:r>
              <a:rPr dirty="0" sz="2500" spc="185">
                <a:solidFill>
                  <a:srgbClr val="001D54"/>
                </a:solidFill>
                <a:latin typeface="Tahoma"/>
                <a:cs typeface="Tahoma"/>
              </a:rPr>
              <a:t>personalidade </a:t>
            </a:r>
            <a:r>
              <a:rPr dirty="0" sz="2500" spc="19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65">
                <a:solidFill>
                  <a:srgbClr val="001D54"/>
                </a:solidFill>
                <a:latin typeface="Tahoma"/>
                <a:cs typeface="Tahoma"/>
              </a:rPr>
              <a:t>jurídica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e </a:t>
            </a:r>
            <a:r>
              <a:rPr dirty="0" sz="2500" spc="145">
                <a:solidFill>
                  <a:srgbClr val="001D54"/>
                </a:solidFill>
                <a:latin typeface="Tahoma"/>
                <a:cs typeface="Tahoma"/>
              </a:rPr>
              <a:t>estão </a:t>
            </a:r>
            <a:r>
              <a:rPr dirty="0" sz="2500" spc="180">
                <a:solidFill>
                  <a:srgbClr val="001D54"/>
                </a:solidFill>
                <a:latin typeface="Tahoma"/>
                <a:cs typeface="Tahoma"/>
              </a:rPr>
              <a:t>vinculados </a:t>
            </a:r>
            <a:r>
              <a:rPr dirty="0" sz="2500" spc="195">
                <a:solidFill>
                  <a:srgbClr val="001D54"/>
                </a:solidFill>
                <a:latin typeface="Tahoma"/>
                <a:cs typeface="Tahoma"/>
              </a:rPr>
              <a:t>administrativamente </a:t>
            </a:r>
            <a:r>
              <a:rPr dirty="0" sz="2500" spc="175">
                <a:solidFill>
                  <a:srgbClr val="001D54"/>
                </a:solidFill>
                <a:latin typeface="Tahoma"/>
                <a:cs typeface="Tahoma"/>
              </a:rPr>
              <a:t>ao </a:t>
            </a:r>
            <a:r>
              <a:rPr dirty="0" sz="2500" spc="210">
                <a:solidFill>
                  <a:srgbClr val="001D54"/>
                </a:solidFill>
                <a:latin typeface="Tahoma"/>
                <a:cs typeface="Tahoma"/>
              </a:rPr>
              <a:t>poder </a:t>
            </a:r>
            <a:r>
              <a:rPr dirty="0" sz="2500" spc="21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75">
                <a:solidFill>
                  <a:srgbClr val="001D54"/>
                </a:solidFill>
                <a:latin typeface="Tahoma"/>
                <a:cs typeface="Tahoma"/>
              </a:rPr>
              <a:t>público.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20">
                <a:solidFill>
                  <a:srgbClr val="001D54"/>
                </a:solidFill>
                <a:latin typeface="Tahoma"/>
                <a:cs typeface="Tahoma"/>
              </a:rPr>
              <a:t>Devem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35">
                <a:solidFill>
                  <a:srgbClr val="001D54"/>
                </a:solidFill>
                <a:latin typeface="Tahoma"/>
                <a:cs typeface="Tahoma"/>
              </a:rPr>
              <a:t>ter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35">
                <a:solidFill>
                  <a:srgbClr val="001D54"/>
                </a:solidFill>
                <a:latin typeface="Tahoma"/>
                <a:cs typeface="Tahoma"/>
              </a:rPr>
              <a:t>registro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85">
                <a:solidFill>
                  <a:srgbClr val="001D54"/>
                </a:solidFill>
                <a:latin typeface="Tahoma"/>
                <a:cs typeface="Tahoma"/>
              </a:rPr>
              <a:t>próprio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29">
                <a:solidFill>
                  <a:srgbClr val="001D54"/>
                </a:solidFill>
                <a:latin typeface="Tahoma"/>
                <a:cs typeface="Tahoma"/>
              </a:rPr>
              <a:t>no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60">
                <a:solidFill>
                  <a:srgbClr val="001D54"/>
                </a:solidFill>
                <a:latin typeface="Tahoma"/>
                <a:cs typeface="Tahoma"/>
              </a:rPr>
              <a:t>CNPJ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04">
                <a:solidFill>
                  <a:srgbClr val="001D54"/>
                </a:solidFill>
                <a:latin typeface="Tahoma"/>
                <a:cs typeface="Tahoma"/>
              </a:rPr>
              <a:t>conta</a:t>
            </a:r>
            <a:r>
              <a:rPr dirty="0" sz="2500" spc="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85">
                <a:solidFill>
                  <a:srgbClr val="001D54"/>
                </a:solidFill>
                <a:latin typeface="Tahoma"/>
                <a:cs typeface="Tahoma"/>
              </a:rPr>
              <a:t>bancária </a:t>
            </a:r>
            <a:r>
              <a:rPr dirty="0" sz="2500" spc="-7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30">
                <a:solidFill>
                  <a:srgbClr val="001D54"/>
                </a:solidFill>
                <a:latin typeface="Tahoma"/>
                <a:cs typeface="Tahoma"/>
              </a:rPr>
              <a:t>específica.</a:t>
            </a:r>
            <a:endParaRPr sz="2500">
              <a:latin typeface="Tahoma"/>
              <a:cs typeface="Tahoma"/>
            </a:endParaRPr>
          </a:p>
          <a:p>
            <a:pPr algn="just" marL="728980" marR="17780" indent="-534670">
              <a:lnSpc>
                <a:spcPct val="114999"/>
              </a:lnSpc>
              <a:spcBef>
                <a:spcPts val="2495"/>
              </a:spcBef>
              <a:buClr>
                <a:srgbClr val="9E8C3D"/>
              </a:buClr>
              <a:buFont typeface="Tahoma"/>
              <a:buAutoNum type="alphaUcPeriod"/>
              <a:tabLst>
                <a:tab pos="728980" algn="l"/>
              </a:tabLst>
            </a:pPr>
            <a:r>
              <a:rPr dirty="0" sz="2500" spc="155">
                <a:solidFill>
                  <a:srgbClr val="001D54"/>
                </a:solidFill>
                <a:latin typeface="Tahoma"/>
                <a:cs typeface="Tahoma"/>
              </a:rPr>
              <a:t>Os</a:t>
            </a:r>
            <a:r>
              <a:rPr dirty="0" sz="2500" spc="1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35">
                <a:solidFill>
                  <a:srgbClr val="001D54"/>
                </a:solidFill>
                <a:latin typeface="Tahoma"/>
                <a:cs typeface="Tahoma"/>
              </a:rPr>
              <a:t>recursos</a:t>
            </a:r>
            <a:r>
              <a:rPr dirty="0" sz="2500" spc="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35">
                <a:solidFill>
                  <a:srgbClr val="001D54"/>
                </a:solidFill>
                <a:latin typeface="Tahoma"/>
                <a:cs typeface="Tahoma"/>
              </a:rPr>
              <a:t>são</a:t>
            </a:r>
            <a:r>
              <a:rPr dirty="0" sz="2500" spc="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90">
                <a:solidFill>
                  <a:srgbClr val="001D54"/>
                </a:solidFill>
                <a:latin typeface="Tahoma"/>
                <a:cs typeface="Tahoma"/>
              </a:rPr>
              <a:t>aplicados</a:t>
            </a:r>
            <a:r>
              <a:rPr dirty="0" sz="2500" spc="1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80">
                <a:solidFill>
                  <a:srgbClr val="001D54"/>
                </a:solidFill>
                <a:latin typeface="Tahoma"/>
                <a:cs typeface="Tahoma"/>
              </a:rPr>
              <a:t>exclusivamente</a:t>
            </a:r>
            <a:r>
              <a:rPr dirty="0" sz="2500" spc="18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55">
                <a:solidFill>
                  <a:srgbClr val="001D54"/>
                </a:solidFill>
                <a:latin typeface="Tahoma"/>
                <a:cs typeface="Tahoma"/>
              </a:rPr>
              <a:t>nas</a:t>
            </a:r>
            <a:r>
              <a:rPr dirty="0" sz="2500" spc="16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95">
                <a:solidFill>
                  <a:srgbClr val="001D54"/>
                </a:solidFill>
                <a:latin typeface="Tahoma"/>
                <a:cs typeface="Tahoma"/>
              </a:rPr>
              <a:t>ações, </a:t>
            </a:r>
            <a:r>
              <a:rPr dirty="0" sz="2500" spc="1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programas, </a:t>
            </a:r>
            <a:r>
              <a:rPr dirty="0" sz="2500" spc="145">
                <a:solidFill>
                  <a:srgbClr val="001D54"/>
                </a:solidFill>
                <a:latin typeface="Tahoma"/>
                <a:cs typeface="Tahoma"/>
              </a:rPr>
              <a:t>projetos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e </a:t>
            </a:r>
            <a:r>
              <a:rPr dirty="0" sz="2500" spc="165">
                <a:solidFill>
                  <a:srgbClr val="001D54"/>
                </a:solidFill>
                <a:latin typeface="Tahoma"/>
                <a:cs typeface="Tahoma"/>
              </a:rPr>
              <a:t>atividades voltados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à </a:t>
            </a:r>
            <a:r>
              <a:rPr dirty="0" sz="2500" spc="165">
                <a:solidFill>
                  <a:srgbClr val="001D54"/>
                </a:solidFill>
                <a:latin typeface="Tahoma"/>
                <a:cs typeface="Tahoma"/>
              </a:rPr>
              <a:t>realização </a:t>
            </a:r>
            <a:r>
              <a:rPr dirty="0" sz="2500" spc="190">
                <a:solidFill>
                  <a:srgbClr val="001D54"/>
                </a:solidFill>
                <a:latin typeface="Tahoma"/>
                <a:cs typeface="Tahoma"/>
              </a:rPr>
              <a:t>dos </a:t>
            </a:r>
            <a:r>
              <a:rPr dirty="0" sz="2500" spc="1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45">
                <a:solidFill>
                  <a:srgbClr val="001D54"/>
                </a:solidFill>
                <a:latin typeface="Tahoma"/>
                <a:cs typeface="Tahoma"/>
              </a:rPr>
              <a:t>objetivos</a:t>
            </a:r>
            <a:r>
              <a:rPr dirty="0" sz="250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40">
                <a:solidFill>
                  <a:srgbClr val="001D54"/>
                </a:solidFill>
                <a:latin typeface="Tahoma"/>
                <a:cs typeface="Tahoma"/>
              </a:rPr>
              <a:t>sociais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5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35">
                <a:solidFill>
                  <a:srgbClr val="001D54"/>
                </a:solidFill>
                <a:latin typeface="Tahoma"/>
                <a:cs typeface="Tahoma"/>
              </a:rPr>
              <a:t>que</a:t>
            </a:r>
            <a:r>
              <a:rPr dirty="0" sz="250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00">
                <a:solidFill>
                  <a:srgbClr val="001D54"/>
                </a:solidFill>
                <a:latin typeface="Tahoma"/>
                <a:cs typeface="Tahoma"/>
              </a:rPr>
              <a:t>se</a:t>
            </a:r>
            <a:r>
              <a:rPr dirty="0" sz="250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70">
                <a:solidFill>
                  <a:srgbClr val="001D54"/>
                </a:solidFill>
                <a:latin typeface="Tahoma"/>
                <a:cs typeface="Tahoma"/>
              </a:rPr>
              <a:t>destinam.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324" y="593450"/>
            <a:ext cx="12627610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95"/>
              <a:t>Atividades</a:t>
            </a:r>
            <a:r>
              <a:rPr dirty="0" sz="3850" spc="-240"/>
              <a:t> </a:t>
            </a:r>
            <a:r>
              <a:rPr dirty="0" sz="3850" spc="70"/>
              <a:t>abrangidas</a:t>
            </a:r>
            <a:r>
              <a:rPr dirty="0" sz="3850" spc="-240"/>
              <a:t> </a:t>
            </a:r>
            <a:r>
              <a:rPr dirty="0" sz="3850" spc="90"/>
              <a:t>pela</a:t>
            </a:r>
            <a:r>
              <a:rPr dirty="0" sz="3850" spc="-240"/>
              <a:t> </a:t>
            </a:r>
            <a:r>
              <a:rPr dirty="0" sz="3850" spc="125">
                <a:solidFill>
                  <a:srgbClr val="9E8C3D"/>
                </a:solidFill>
              </a:rPr>
              <a:t>Campanha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60">
                <a:solidFill>
                  <a:srgbClr val="9E8C3D"/>
                </a:solidFill>
              </a:rPr>
              <a:t>Destinação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3953083" y="2576995"/>
            <a:ext cx="2050414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4775">
              <a:lnSpc>
                <a:spcPct val="114999"/>
              </a:lnSpc>
              <a:spcBef>
                <a:spcPts val="100"/>
              </a:spcBef>
            </a:pPr>
            <a:r>
              <a:rPr dirty="0" sz="2500" spc="55" b="1">
                <a:solidFill>
                  <a:srgbClr val="001D54"/>
                </a:solidFill>
                <a:latin typeface="Tahoma"/>
                <a:cs typeface="Tahoma"/>
              </a:rPr>
              <a:t>Atividades </a:t>
            </a:r>
            <a:r>
              <a:rPr dirty="0" sz="2500" spc="6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-5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50" b="1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2500" spc="13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500" spc="4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500" spc="-25" b="1">
                <a:solidFill>
                  <a:srgbClr val="001D54"/>
                </a:solidFill>
                <a:latin typeface="Tahoma"/>
                <a:cs typeface="Tahoma"/>
              </a:rPr>
              <a:t>v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500" spc="-10" b="1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2500" spc="50" b="1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2500" spc="-5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500" spc="-5" b="1">
                <a:solidFill>
                  <a:srgbClr val="001D54"/>
                </a:solidFill>
                <a:latin typeface="Tahoma"/>
                <a:cs typeface="Tahoma"/>
              </a:rPr>
              <a:t>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7815" y="4950435"/>
            <a:ext cx="2454275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7945">
              <a:lnSpc>
                <a:spcPct val="114999"/>
              </a:lnSpc>
              <a:spcBef>
                <a:spcPts val="100"/>
              </a:spcBef>
            </a:pPr>
            <a:r>
              <a:rPr dirty="0" sz="2500" spc="204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40" b="1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500" spc="-25" b="1">
                <a:solidFill>
                  <a:srgbClr val="001D54"/>
                </a:solidFill>
                <a:latin typeface="Tahoma"/>
                <a:cs typeface="Tahoma"/>
              </a:rPr>
              <a:t>v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500" spc="13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500" spc="-5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13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500" spc="15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500" spc="-5" b="1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2500" spc="-15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75" b="1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2500" b="1">
                <a:solidFill>
                  <a:srgbClr val="001D54"/>
                </a:solidFill>
                <a:latin typeface="Tahoma"/>
                <a:cs typeface="Tahoma"/>
              </a:rPr>
              <a:t>a  </a:t>
            </a:r>
            <a:r>
              <a:rPr dirty="0" sz="2500" spc="-5" b="1">
                <a:solidFill>
                  <a:srgbClr val="001D54"/>
                </a:solidFill>
                <a:latin typeface="Tahoma"/>
                <a:cs typeface="Tahoma"/>
              </a:rPr>
              <a:t>á</a:t>
            </a:r>
            <a:r>
              <a:rPr dirty="0" sz="2500" spc="-25" b="1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2500" spc="15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50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-15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3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50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-15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80" b="1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2500" spc="50" b="1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2500" spc="45" b="1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2500" spc="40" b="1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2500" spc="50" b="1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2500" spc="-25" b="1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250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2576" y="7446408"/>
            <a:ext cx="3358515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154" marR="5080" indent="-212090">
              <a:lnSpc>
                <a:spcPct val="114999"/>
              </a:lnSpc>
              <a:spcBef>
                <a:spcPts val="100"/>
              </a:spcBef>
            </a:pPr>
            <a:r>
              <a:rPr dirty="0" sz="2500" spc="5" b="1">
                <a:solidFill>
                  <a:srgbClr val="001D54"/>
                </a:solidFill>
                <a:latin typeface="Tahoma"/>
                <a:cs typeface="Tahoma"/>
              </a:rPr>
              <a:t>Projetos</a:t>
            </a:r>
            <a:r>
              <a:rPr dirty="0" sz="2500" spc="-17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30" b="1">
                <a:solidFill>
                  <a:srgbClr val="001D54"/>
                </a:solidFill>
                <a:latin typeface="Tahoma"/>
                <a:cs typeface="Tahoma"/>
              </a:rPr>
              <a:t>desportivos </a:t>
            </a:r>
            <a:r>
              <a:rPr dirty="0" sz="2500" spc="-72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500" spc="-17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30" b="1">
                <a:solidFill>
                  <a:srgbClr val="001D54"/>
                </a:solidFill>
                <a:latin typeface="Tahoma"/>
                <a:cs typeface="Tahoma"/>
              </a:rPr>
              <a:t>paradesportivos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92754" y="2357917"/>
            <a:ext cx="3707129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55" b="1">
                <a:solidFill>
                  <a:srgbClr val="001D54"/>
                </a:solidFill>
                <a:latin typeface="Tahoma"/>
                <a:cs typeface="Tahoma"/>
              </a:rPr>
              <a:t>Fundos</a:t>
            </a:r>
            <a:r>
              <a:rPr dirty="0" sz="2500" spc="-17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55" b="1">
                <a:solidFill>
                  <a:srgbClr val="001D54"/>
                </a:solidFill>
                <a:latin typeface="Tahoma"/>
                <a:cs typeface="Tahoma"/>
              </a:rPr>
              <a:t>dos</a:t>
            </a:r>
            <a:r>
              <a:rPr dirty="0" sz="250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5" b="1">
                <a:solidFill>
                  <a:srgbClr val="001D54"/>
                </a:solidFill>
                <a:latin typeface="Tahoma"/>
                <a:cs typeface="Tahoma"/>
              </a:rPr>
              <a:t>Direitos</a:t>
            </a:r>
            <a:r>
              <a:rPr dirty="0" sz="250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70" b="1">
                <a:solidFill>
                  <a:srgbClr val="001D54"/>
                </a:solidFill>
                <a:latin typeface="Tahoma"/>
                <a:cs typeface="Tahoma"/>
              </a:rPr>
              <a:t>da </a:t>
            </a:r>
            <a:r>
              <a:rPr dirty="0" sz="2500" spc="-72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30" b="1">
                <a:solidFill>
                  <a:srgbClr val="001D54"/>
                </a:solidFill>
                <a:latin typeface="Tahoma"/>
                <a:cs typeface="Tahoma"/>
              </a:rPr>
              <a:t>Criança 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e </a:t>
            </a:r>
            <a:r>
              <a:rPr dirty="0" sz="2500" spc="90" b="1">
                <a:solidFill>
                  <a:srgbClr val="001D54"/>
                </a:solidFill>
                <a:latin typeface="Tahoma"/>
                <a:cs typeface="Tahoma"/>
              </a:rPr>
              <a:t>do </a:t>
            </a:r>
            <a:r>
              <a:rPr dirty="0" sz="2500" spc="9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60" b="1">
                <a:solidFill>
                  <a:srgbClr val="001D54"/>
                </a:solidFill>
                <a:latin typeface="Tahoma"/>
                <a:cs typeface="Tahoma"/>
              </a:rPr>
              <a:t>Adolescente</a:t>
            </a:r>
            <a:r>
              <a:rPr dirty="0" sz="2500" spc="-17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-30" b="1">
                <a:solidFill>
                  <a:srgbClr val="001D54"/>
                </a:solidFill>
                <a:latin typeface="Tahoma"/>
                <a:cs typeface="Tahoma"/>
              </a:rPr>
              <a:t>(FDCA)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51330" y="7446408"/>
            <a:ext cx="3630295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14999"/>
              </a:lnSpc>
              <a:spcBef>
                <a:spcPts val="100"/>
              </a:spcBef>
            </a:pPr>
            <a:r>
              <a:rPr dirty="0" sz="2500" spc="55" b="1">
                <a:solidFill>
                  <a:srgbClr val="001D54"/>
                </a:solidFill>
                <a:latin typeface="Tahoma"/>
                <a:cs typeface="Tahoma"/>
              </a:rPr>
              <a:t>Fundos dos </a:t>
            </a:r>
            <a:r>
              <a:rPr dirty="0" sz="2500" spc="15" b="1">
                <a:solidFill>
                  <a:srgbClr val="001D54"/>
                </a:solidFill>
                <a:latin typeface="Tahoma"/>
                <a:cs typeface="Tahoma"/>
              </a:rPr>
              <a:t>Direitos </a:t>
            </a:r>
            <a:r>
              <a:rPr dirty="0" sz="2500" spc="2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13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50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-15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50" b="1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2500" spc="15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500" spc="-10" b="1">
                <a:solidFill>
                  <a:srgbClr val="001D54"/>
                </a:solidFill>
                <a:latin typeface="Tahoma"/>
                <a:cs typeface="Tahoma"/>
              </a:rPr>
              <a:t>ss</a:t>
            </a:r>
            <a:r>
              <a:rPr dirty="0" sz="2500" spc="4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50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-15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-415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500" spc="13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500" spc="40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500" spc="-10" b="1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2500" b="1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500" spc="-15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500" spc="-280" b="1">
                <a:solidFill>
                  <a:srgbClr val="001D54"/>
                </a:solidFill>
                <a:latin typeface="Tahoma"/>
                <a:cs typeface="Tahoma"/>
              </a:rPr>
              <a:t>(</a:t>
            </a:r>
            <a:r>
              <a:rPr dirty="0" sz="2500" spc="50" b="1">
                <a:solidFill>
                  <a:srgbClr val="001D54"/>
                </a:solidFill>
                <a:latin typeface="Tahoma"/>
                <a:cs typeface="Tahoma"/>
              </a:rPr>
              <a:t>F</a:t>
            </a:r>
            <a:r>
              <a:rPr dirty="0" sz="2500" spc="15" b="1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500" spc="50" b="1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2500" spc="-415" b="1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500" spc="-245" b="1">
                <a:solidFill>
                  <a:srgbClr val="001D54"/>
                </a:solidFill>
                <a:latin typeface="Tahoma"/>
                <a:cs typeface="Tahoma"/>
              </a:rPr>
              <a:t>)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73214" y="3424709"/>
            <a:ext cx="951230" cy="542925"/>
          </a:xfrm>
          <a:custGeom>
            <a:avLst/>
            <a:gdLst/>
            <a:ahLst/>
            <a:cxnLst/>
            <a:rect l="l" t="t" r="r" b="b"/>
            <a:pathLst>
              <a:path w="951229" h="542925">
                <a:moveTo>
                  <a:pt x="233411" y="304105"/>
                </a:moveTo>
                <a:lnTo>
                  <a:pt x="233576" y="304196"/>
                </a:lnTo>
                <a:lnTo>
                  <a:pt x="234474" y="295574"/>
                </a:lnTo>
                <a:lnTo>
                  <a:pt x="235452" y="284937"/>
                </a:lnTo>
                <a:lnTo>
                  <a:pt x="242276" y="238671"/>
                </a:lnTo>
                <a:lnTo>
                  <a:pt x="253310" y="199815"/>
                </a:lnTo>
                <a:lnTo>
                  <a:pt x="263085" y="176337"/>
                </a:lnTo>
                <a:lnTo>
                  <a:pt x="925875" y="542374"/>
                </a:lnTo>
                <a:lnTo>
                  <a:pt x="951191" y="496534"/>
                </a:lnTo>
                <a:lnTo>
                  <a:pt x="288401" y="130496"/>
                </a:lnTo>
                <a:lnTo>
                  <a:pt x="290609" y="126499"/>
                </a:lnTo>
                <a:lnTo>
                  <a:pt x="295199" y="119829"/>
                </a:lnTo>
                <a:lnTo>
                  <a:pt x="320319" y="89534"/>
                </a:lnTo>
                <a:lnTo>
                  <a:pt x="353106" y="59213"/>
                </a:lnTo>
                <a:lnTo>
                  <a:pt x="374087" y="42777"/>
                </a:lnTo>
                <a:lnTo>
                  <a:pt x="380933" y="37412"/>
                </a:lnTo>
                <a:lnTo>
                  <a:pt x="363942" y="35462"/>
                </a:lnTo>
                <a:lnTo>
                  <a:pt x="14275" y="1080"/>
                </a:lnTo>
                <a:lnTo>
                  <a:pt x="1523" y="0"/>
                </a:lnTo>
                <a:lnTo>
                  <a:pt x="0" y="2758"/>
                </a:lnTo>
                <a:lnTo>
                  <a:pt x="7571" y="12893"/>
                </a:lnTo>
                <a:lnTo>
                  <a:pt x="205038" y="268141"/>
                </a:lnTo>
                <a:lnTo>
                  <a:pt x="222746" y="290794"/>
                </a:lnTo>
                <a:lnTo>
                  <a:pt x="233411" y="304105"/>
                </a:lnTo>
                <a:close/>
              </a:path>
              <a:path w="951229" h="542925">
                <a:moveTo>
                  <a:pt x="235453" y="284939"/>
                </a:move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80641" y="5021507"/>
            <a:ext cx="1051560" cy="332740"/>
          </a:xfrm>
          <a:custGeom>
            <a:avLst/>
            <a:gdLst/>
            <a:ahLst/>
            <a:cxnLst/>
            <a:rect l="l" t="t" r="r" b="b"/>
            <a:pathLst>
              <a:path w="1051559" h="332739">
                <a:moveTo>
                  <a:pt x="375306" y="332641"/>
                </a:moveTo>
                <a:lnTo>
                  <a:pt x="375490" y="332600"/>
                </a:lnTo>
                <a:lnTo>
                  <a:pt x="370437" y="325557"/>
                </a:lnTo>
                <a:lnTo>
                  <a:pt x="364106" y="316952"/>
                </a:lnTo>
                <a:lnTo>
                  <a:pt x="338493" y="277823"/>
                </a:lnTo>
                <a:lnTo>
                  <a:pt x="320948" y="241441"/>
                </a:lnTo>
                <a:lnTo>
                  <a:pt x="312670" y="217394"/>
                </a:lnTo>
                <a:lnTo>
                  <a:pt x="1051327" y="51087"/>
                </a:lnTo>
                <a:lnTo>
                  <a:pt x="1039825" y="0"/>
                </a:lnTo>
                <a:lnTo>
                  <a:pt x="301167" y="166306"/>
                </a:lnTo>
                <a:lnTo>
                  <a:pt x="300164" y="161851"/>
                </a:lnTo>
                <a:lnTo>
                  <a:pt x="299169" y="153816"/>
                </a:lnTo>
                <a:lnTo>
                  <a:pt x="298341" y="141031"/>
                </a:lnTo>
                <a:lnTo>
                  <a:pt x="297844" y="126815"/>
                </a:lnTo>
                <a:lnTo>
                  <a:pt x="297840" y="114484"/>
                </a:lnTo>
                <a:lnTo>
                  <a:pt x="298600" y="100640"/>
                </a:lnTo>
                <a:lnTo>
                  <a:pt x="300083" y="85656"/>
                </a:lnTo>
                <a:lnTo>
                  <a:pt x="302228" y="70041"/>
                </a:lnTo>
                <a:lnTo>
                  <a:pt x="304975" y="54308"/>
                </a:lnTo>
                <a:lnTo>
                  <a:pt x="307007" y="43821"/>
                </a:lnTo>
                <a:lnTo>
                  <a:pt x="308564" y="35264"/>
                </a:lnTo>
                <a:lnTo>
                  <a:pt x="308434" y="35293"/>
                </a:lnTo>
                <a:lnTo>
                  <a:pt x="294563" y="45086"/>
                </a:lnTo>
                <a:lnTo>
                  <a:pt x="10252" y="251523"/>
                </a:lnTo>
                <a:lnTo>
                  <a:pt x="0" y="259180"/>
                </a:lnTo>
                <a:lnTo>
                  <a:pt x="692" y="262255"/>
                </a:lnTo>
                <a:lnTo>
                  <a:pt x="13081" y="264807"/>
                </a:lnTo>
                <a:lnTo>
                  <a:pt x="330211" y="324585"/>
                </a:lnTo>
                <a:lnTo>
                  <a:pt x="358493" y="329768"/>
                </a:lnTo>
                <a:lnTo>
                  <a:pt x="375306" y="332641"/>
                </a:lnTo>
                <a:close/>
              </a:path>
              <a:path w="1051559" h="332739">
                <a:moveTo>
                  <a:pt x="364108" y="316953"/>
                </a:move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05598" y="6079670"/>
            <a:ext cx="777875" cy="777240"/>
          </a:xfrm>
          <a:custGeom>
            <a:avLst/>
            <a:gdLst/>
            <a:ahLst/>
            <a:cxnLst/>
            <a:rect l="l" t="t" r="r" b="b"/>
            <a:pathLst>
              <a:path w="777875" h="777240">
                <a:moveTo>
                  <a:pt x="356459" y="636334"/>
                </a:moveTo>
                <a:lnTo>
                  <a:pt x="356592" y="636201"/>
                </a:lnTo>
                <a:lnTo>
                  <a:pt x="348556" y="632949"/>
                </a:lnTo>
                <a:lnTo>
                  <a:pt x="338607" y="629061"/>
                </a:lnTo>
                <a:lnTo>
                  <a:pt x="296044" y="609682"/>
                </a:lnTo>
                <a:lnTo>
                  <a:pt x="261769" y="588312"/>
                </a:lnTo>
                <a:lnTo>
                  <a:pt x="241919" y="572413"/>
                </a:lnTo>
                <a:lnTo>
                  <a:pt x="777303" y="37028"/>
                </a:lnTo>
                <a:lnTo>
                  <a:pt x="740275" y="0"/>
                </a:lnTo>
                <a:lnTo>
                  <a:pt x="204890" y="535384"/>
                </a:lnTo>
                <a:lnTo>
                  <a:pt x="201661" y="532155"/>
                </a:lnTo>
                <a:lnTo>
                  <a:pt x="196525" y="525897"/>
                </a:lnTo>
                <a:lnTo>
                  <a:pt x="174377" y="493365"/>
                </a:lnTo>
                <a:lnTo>
                  <a:pt x="154331" y="453458"/>
                </a:lnTo>
                <a:lnTo>
                  <a:pt x="144354" y="428744"/>
                </a:lnTo>
                <a:lnTo>
                  <a:pt x="141096" y="420680"/>
                </a:lnTo>
                <a:lnTo>
                  <a:pt x="134513" y="436464"/>
                </a:lnTo>
                <a:lnTo>
                  <a:pt x="4572" y="762907"/>
                </a:lnTo>
                <a:lnTo>
                  <a:pt x="0" y="774860"/>
                </a:lnTo>
                <a:lnTo>
                  <a:pt x="2228" y="777088"/>
                </a:lnTo>
                <a:lnTo>
                  <a:pt x="14064" y="772622"/>
                </a:lnTo>
                <a:lnTo>
                  <a:pt x="314040" y="653629"/>
                </a:lnTo>
                <a:lnTo>
                  <a:pt x="340713" y="642893"/>
                </a:lnTo>
                <a:lnTo>
                  <a:pt x="356459" y="636334"/>
                </a:lnTo>
                <a:close/>
              </a:path>
              <a:path w="777875" h="777240">
                <a:moveTo>
                  <a:pt x="338609" y="629060"/>
                </a:move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77850" y="6060390"/>
            <a:ext cx="620395" cy="905510"/>
          </a:xfrm>
          <a:custGeom>
            <a:avLst/>
            <a:gdLst/>
            <a:ahLst/>
            <a:cxnLst/>
            <a:rect l="l" t="t" r="r" b="b"/>
            <a:pathLst>
              <a:path w="620395" h="905509">
                <a:moveTo>
                  <a:pt x="550171" y="528459"/>
                </a:moveTo>
                <a:lnTo>
                  <a:pt x="545429" y="535716"/>
                </a:lnTo>
                <a:lnTo>
                  <a:pt x="539693" y="544728"/>
                </a:lnTo>
                <a:lnTo>
                  <a:pt x="512463" y="582749"/>
                </a:lnTo>
                <a:lnTo>
                  <a:pt x="484878" y="612255"/>
                </a:lnTo>
                <a:lnTo>
                  <a:pt x="465447" y="628663"/>
                </a:lnTo>
                <a:lnTo>
                  <a:pt x="43480" y="0"/>
                </a:lnTo>
                <a:lnTo>
                  <a:pt x="0" y="29184"/>
                </a:lnTo>
                <a:lnTo>
                  <a:pt x="421967" y="657847"/>
                </a:lnTo>
                <a:lnTo>
                  <a:pt x="418175" y="660392"/>
                </a:lnTo>
                <a:lnTo>
                  <a:pt x="411043" y="664223"/>
                </a:lnTo>
                <a:lnTo>
                  <a:pt x="374848" y="679674"/>
                </a:lnTo>
                <a:lnTo>
                  <a:pt x="331822" y="691641"/>
                </a:lnTo>
                <a:lnTo>
                  <a:pt x="305647" y="696659"/>
                </a:lnTo>
                <a:lnTo>
                  <a:pt x="297105" y="698299"/>
                </a:lnTo>
                <a:lnTo>
                  <a:pt x="311322" y="707805"/>
                </a:lnTo>
                <a:lnTo>
                  <a:pt x="606542" y="898317"/>
                </a:lnTo>
                <a:lnTo>
                  <a:pt x="617387" y="905111"/>
                </a:lnTo>
                <a:lnTo>
                  <a:pt x="620003" y="903354"/>
                </a:lnTo>
                <a:lnTo>
                  <a:pt x="617906" y="890879"/>
                </a:lnTo>
                <a:lnTo>
                  <a:pt x="559058" y="573575"/>
                </a:lnTo>
                <a:lnTo>
                  <a:pt x="553672" y="545331"/>
                </a:lnTo>
                <a:lnTo>
                  <a:pt x="550276" y="528615"/>
                </a:lnTo>
                <a:lnTo>
                  <a:pt x="550171" y="528459"/>
                </a:lnTo>
                <a:close/>
              </a:path>
              <a:path w="620395" h="905509">
                <a:moveTo>
                  <a:pt x="539694" y="544726"/>
                </a:move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7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7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831061" y="3234631"/>
            <a:ext cx="1771014" cy="1397000"/>
          </a:xfrm>
          <a:custGeom>
            <a:avLst/>
            <a:gdLst/>
            <a:ahLst/>
            <a:cxnLst/>
            <a:rect l="l" t="t" r="r" b="b"/>
            <a:pathLst>
              <a:path w="1771014" h="1397000">
                <a:moveTo>
                  <a:pt x="1297768" y="1384299"/>
                </a:moveTo>
                <a:lnTo>
                  <a:pt x="473003" y="1384299"/>
                </a:lnTo>
                <a:lnTo>
                  <a:pt x="462466" y="1358899"/>
                </a:lnTo>
                <a:lnTo>
                  <a:pt x="458602" y="1346199"/>
                </a:lnTo>
                <a:lnTo>
                  <a:pt x="458602" y="1193799"/>
                </a:lnTo>
                <a:lnTo>
                  <a:pt x="30028" y="1193799"/>
                </a:lnTo>
                <a:lnTo>
                  <a:pt x="14400" y="1181099"/>
                </a:lnTo>
                <a:lnTo>
                  <a:pt x="3863" y="1168399"/>
                </a:lnTo>
                <a:lnTo>
                  <a:pt x="0" y="1142999"/>
                </a:lnTo>
                <a:lnTo>
                  <a:pt x="0" y="965199"/>
                </a:lnTo>
                <a:lnTo>
                  <a:pt x="3121" y="914399"/>
                </a:lnTo>
                <a:lnTo>
                  <a:pt x="12233" y="876299"/>
                </a:lnTo>
                <a:lnTo>
                  <a:pt x="26959" y="825499"/>
                </a:lnTo>
                <a:lnTo>
                  <a:pt x="46920" y="787399"/>
                </a:lnTo>
                <a:lnTo>
                  <a:pt x="71740" y="736599"/>
                </a:lnTo>
                <a:lnTo>
                  <a:pt x="101041" y="698499"/>
                </a:lnTo>
                <a:lnTo>
                  <a:pt x="134444" y="673099"/>
                </a:lnTo>
                <a:lnTo>
                  <a:pt x="171574" y="634999"/>
                </a:lnTo>
                <a:lnTo>
                  <a:pt x="212052" y="622299"/>
                </a:lnTo>
                <a:lnTo>
                  <a:pt x="255501" y="596899"/>
                </a:lnTo>
                <a:lnTo>
                  <a:pt x="301542" y="584199"/>
                </a:lnTo>
                <a:lnTo>
                  <a:pt x="283391" y="571499"/>
                </a:lnTo>
                <a:lnTo>
                  <a:pt x="265996" y="546099"/>
                </a:lnTo>
                <a:lnTo>
                  <a:pt x="249433" y="533399"/>
                </a:lnTo>
                <a:lnTo>
                  <a:pt x="233778" y="507999"/>
                </a:lnTo>
                <a:lnTo>
                  <a:pt x="208787" y="469899"/>
                </a:lnTo>
                <a:lnTo>
                  <a:pt x="188787" y="419099"/>
                </a:lnTo>
                <a:lnTo>
                  <a:pt x="174102" y="368299"/>
                </a:lnTo>
                <a:lnTo>
                  <a:pt x="165055" y="330199"/>
                </a:lnTo>
                <a:lnTo>
                  <a:pt x="161968" y="279399"/>
                </a:lnTo>
                <a:lnTo>
                  <a:pt x="165150" y="228599"/>
                </a:lnTo>
                <a:lnTo>
                  <a:pt x="174604" y="177799"/>
                </a:lnTo>
                <a:lnTo>
                  <a:pt x="190192" y="139699"/>
                </a:lnTo>
                <a:lnTo>
                  <a:pt x="211775" y="101599"/>
                </a:lnTo>
                <a:lnTo>
                  <a:pt x="239214" y="63499"/>
                </a:lnTo>
                <a:lnTo>
                  <a:pt x="278510" y="38099"/>
                </a:lnTo>
                <a:lnTo>
                  <a:pt x="323635" y="12699"/>
                </a:lnTo>
                <a:lnTo>
                  <a:pt x="373441" y="0"/>
                </a:lnTo>
                <a:lnTo>
                  <a:pt x="480117" y="0"/>
                </a:lnTo>
                <a:lnTo>
                  <a:pt x="529925" y="12699"/>
                </a:lnTo>
                <a:lnTo>
                  <a:pt x="575053" y="38099"/>
                </a:lnTo>
                <a:lnTo>
                  <a:pt x="426778" y="38099"/>
                </a:lnTo>
                <a:lnTo>
                  <a:pt x="383320" y="50799"/>
                </a:lnTo>
                <a:lnTo>
                  <a:pt x="342842" y="63499"/>
                </a:lnTo>
                <a:lnTo>
                  <a:pt x="306212" y="76199"/>
                </a:lnTo>
                <a:lnTo>
                  <a:pt x="274297" y="101599"/>
                </a:lnTo>
                <a:lnTo>
                  <a:pt x="247964" y="139699"/>
                </a:lnTo>
                <a:lnTo>
                  <a:pt x="228082" y="177799"/>
                </a:lnTo>
                <a:lnTo>
                  <a:pt x="215516" y="228599"/>
                </a:lnTo>
                <a:lnTo>
                  <a:pt x="211135" y="279399"/>
                </a:lnTo>
                <a:lnTo>
                  <a:pt x="214498" y="330199"/>
                </a:lnTo>
                <a:lnTo>
                  <a:pt x="224200" y="368299"/>
                </a:lnTo>
                <a:lnTo>
                  <a:pt x="239662" y="419099"/>
                </a:lnTo>
                <a:lnTo>
                  <a:pt x="260304" y="457199"/>
                </a:lnTo>
                <a:lnTo>
                  <a:pt x="285545" y="495299"/>
                </a:lnTo>
                <a:lnTo>
                  <a:pt x="314807" y="533399"/>
                </a:lnTo>
                <a:lnTo>
                  <a:pt x="347510" y="558799"/>
                </a:lnTo>
                <a:lnTo>
                  <a:pt x="383073" y="571499"/>
                </a:lnTo>
                <a:lnTo>
                  <a:pt x="570172" y="571499"/>
                </a:lnTo>
                <a:lnTo>
                  <a:pt x="552021" y="584199"/>
                </a:lnTo>
                <a:lnTo>
                  <a:pt x="576989" y="584199"/>
                </a:lnTo>
                <a:lnTo>
                  <a:pt x="601257" y="596899"/>
                </a:lnTo>
                <a:lnTo>
                  <a:pt x="624771" y="609599"/>
                </a:lnTo>
                <a:lnTo>
                  <a:pt x="647479" y="622299"/>
                </a:lnTo>
                <a:lnTo>
                  <a:pt x="328384" y="622299"/>
                </a:lnTo>
                <a:lnTo>
                  <a:pt x="281827" y="634999"/>
                </a:lnTo>
                <a:lnTo>
                  <a:pt x="238129" y="660399"/>
                </a:lnTo>
                <a:lnTo>
                  <a:pt x="197769" y="685799"/>
                </a:lnTo>
                <a:lnTo>
                  <a:pt x="161231" y="711199"/>
                </a:lnTo>
                <a:lnTo>
                  <a:pt x="128993" y="749299"/>
                </a:lnTo>
                <a:lnTo>
                  <a:pt x="101539" y="787399"/>
                </a:lnTo>
                <a:lnTo>
                  <a:pt x="79347" y="825499"/>
                </a:lnTo>
                <a:lnTo>
                  <a:pt x="62901" y="876299"/>
                </a:lnTo>
                <a:lnTo>
                  <a:pt x="52680" y="914399"/>
                </a:lnTo>
                <a:lnTo>
                  <a:pt x="49167" y="965199"/>
                </a:lnTo>
                <a:lnTo>
                  <a:pt x="49167" y="1142999"/>
                </a:lnTo>
                <a:lnTo>
                  <a:pt x="508362" y="1142999"/>
                </a:lnTo>
                <a:lnTo>
                  <a:pt x="507993" y="1155699"/>
                </a:lnTo>
                <a:lnTo>
                  <a:pt x="507769" y="1155699"/>
                </a:lnTo>
                <a:lnTo>
                  <a:pt x="507769" y="1346199"/>
                </a:lnTo>
                <a:lnTo>
                  <a:pt x="1312166" y="1346199"/>
                </a:lnTo>
                <a:lnTo>
                  <a:pt x="1308303" y="1358899"/>
                </a:lnTo>
                <a:lnTo>
                  <a:pt x="1297768" y="1384299"/>
                </a:lnTo>
                <a:close/>
              </a:path>
              <a:path w="1771014" h="1397000">
                <a:moveTo>
                  <a:pt x="1128336" y="279399"/>
                </a:moveTo>
                <a:lnTo>
                  <a:pt x="1079212" y="279399"/>
                </a:lnTo>
                <a:lnTo>
                  <a:pt x="1082579" y="228599"/>
                </a:lnTo>
                <a:lnTo>
                  <a:pt x="1092115" y="177799"/>
                </a:lnTo>
                <a:lnTo>
                  <a:pt x="1107687" y="139699"/>
                </a:lnTo>
                <a:lnTo>
                  <a:pt x="1129167" y="101599"/>
                </a:lnTo>
                <a:lnTo>
                  <a:pt x="1156423" y="63499"/>
                </a:lnTo>
                <a:lnTo>
                  <a:pt x="1195722" y="38099"/>
                </a:lnTo>
                <a:lnTo>
                  <a:pt x="1240848" y="12699"/>
                </a:lnTo>
                <a:lnTo>
                  <a:pt x="1290652" y="0"/>
                </a:lnTo>
                <a:lnTo>
                  <a:pt x="1397326" y="0"/>
                </a:lnTo>
                <a:lnTo>
                  <a:pt x="1447137" y="12699"/>
                </a:lnTo>
                <a:lnTo>
                  <a:pt x="1492267" y="38099"/>
                </a:lnTo>
                <a:lnTo>
                  <a:pt x="1343987" y="38099"/>
                </a:lnTo>
                <a:lnTo>
                  <a:pt x="1300531" y="50799"/>
                </a:lnTo>
                <a:lnTo>
                  <a:pt x="1260053" y="63499"/>
                </a:lnTo>
                <a:lnTo>
                  <a:pt x="1223422" y="76199"/>
                </a:lnTo>
                <a:lnTo>
                  <a:pt x="1191505" y="101599"/>
                </a:lnTo>
                <a:lnTo>
                  <a:pt x="1165171" y="139699"/>
                </a:lnTo>
                <a:lnTo>
                  <a:pt x="1145286" y="177799"/>
                </a:lnTo>
                <a:lnTo>
                  <a:pt x="1132718" y="228599"/>
                </a:lnTo>
                <a:lnTo>
                  <a:pt x="1128336" y="279399"/>
                </a:lnTo>
                <a:close/>
              </a:path>
              <a:path w="1771014" h="1397000">
                <a:moveTo>
                  <a:pt x="570172" y="571499"/>
                </a:moveTo>
                <a:lnTo>
                  <a:pt x="470486" y="571499"/>
                </a:lnTo>
                <a:lnTo>
                  <a:pt x="506050" y="558799"/>
                </a:lnTo>
                <a:lnTo>
                  <a:pt x="538753" y="533399"/>
                </a:lnTo>
                <a:lnTo>
                  <a:pt x="568015" y="495299"/>
                </a:lnTo>
                <a:lnTo>
                  <a:pt x="593257" y="457199"/>
                </a:lnTo>
                <a:lnTo>
                  <a:pt x="613898" y="419099"/>
                </a:lnTo>
                <a:lnTo>
                  <a:pt x="629360" y="368299"/>
                </a:lnTo>
                <a:lnTo>
                  <a:pt x="639062" y="330199"/>
                </a:lnTo>
                <a:lnTo>
                  <a:pt x="642425" y="279399"/>
                </a:lnTo>
                <a:lnTo>
                  <a:pt x="638043" y="228599"/>
                </a:lnTo>
                <a:lnTo>
                  <a:pt x="625477" y="177799"/>
                </a:lnTo>
                <a:lnTo>
                  <a:pt x="605595" y="139699"/>
                </a:lnTo>
                <a:lnTo>
                  <a:pt x="579262" y="101599"/>
                </a:lnTo>
                <a:lnTo>
                  <a:pt x="547346" y="76199"/>
                </a:lnTo>
                <a:lnTo>
                  <a:pt x="510716" y="63499"/>
                </a:lnTo>
                <a:lnTo>
                  <a:pt x="470237" y="50799"/>
                </a:lnTo>
                <a:lnTo>
                  <a:pt x="426778" y="38099"/>
                </a:lnTo>
                <a:lnTo>
                  <a:pt x="575053" y="38099"/>
                </a:lnTo>
                <a:lnTo>
                  <a:pt x="614349" y="63499"/>
                </a:lnTo>
                <a:lnTo>
                  <a:pt x="641603" y="101599"/>
                </a:lnTo>
                <a:lnTo>
                  <a:pt x="663084" y="139699"/>
                </a:lnTo>
                <a:lnTo>
                  <a:pt x="678658" y="177799"/>
                </a:lnTo>
                <a:lnTo>
                  <a:pt x="688193" y="228599"/>
                </a:lnTo>
                <a:lnTo>
                  <a:pt x="691557" y="279399"/>
                </a:lnTo>
                <a:lnTo>
                  <a:pt x="764818" y="279399"/>
                </a:lnTo>
                <a:lnTo>
                  <a:pt x="732903" y="304799"/>
                </a:lnTo>
                <a:lnTo>
                  <a:pt x="686688" y="368299"/>
                </a:lnTo>
                <a:lnTo>
                  <a:pt x="674122" y="419099"/>
                </a:lnTo>
                <a:lnTo>
                  <a:pt x="669741" y="469899"/>
                </a:lnTo>
                <a:lnTo>
                  <a:pt x="672374" y="507999"/>
                </a:lnTo>
                <a:lnTo>
                  <a:pt x="619781" y="507999"/>
                </a:lnTo>
                <a:lnTo>
                  <a:pt x="604129" y="533399"/>
                </a:lnTo>
                <a:lnTo>
                  <a:pt x="587567" y="546099"/>
                </a:lnTo>
                <a:lnTo>
                  <a:pt x="570172" y="571499"/>
                </a:lnTo>
                <a:close/>
              </a:path>
              <a:path w="1771014" h="1397000">
                <a:moveTo>
                  <a:pt x="1487376" y="571499"/>
                </a:moveTo>
                <a:lnTo>
                  <a:pt x="1387703" y="571499"/>
                </a:lnTo>
                <a:lnTo>
                  <a:pt x="1423266" y="558799"/>
                </a:lnTo>
                <a:lnTo>
                  <a:pt x="1455968" y="533399"/>
                </a:lnTo>
                <a:lnTo>
                  <a:pt x="1485228" y="495299"/>
                </a:lnTo>
                <a:lnTo>
                  <a:pt x="1510469" y="457199"/>
                </a:lnTo>
                <a:lnTo>
                  <a:pt x="1531109" y="419099"/>
                </a:lnTo>
                <a:lnTo>
                  <a:pt x="1546570" y="368299"/>
                </a:lnTo>
                <a:lnTo>
                  <a:pt x="1556271" y="330199"/>
                </a:lnTo>
                <a:lnTo>
                  <a:pt x="1559634" y="279399"/>
                </a:lnTo>
                <a:lnTo>
                  <a:pt x="1555253" y="228599"/>
                </a:lnTo>
                <a:lnTo>
                  <a:pt x="1542687" y="177799"/>
                </a:lnTo>
                <a:lnTo>
                  <a:pt x="1522804" y="139699"/>
                </a:lnTo>
                <a:lnTo>
                  <a:pt x="1496471" y="101599"/>
                </a:lnTo>
                <a:lnTo>
                  <a:pt x="1464556" y="76199"/>
                </a:lnTo>
                <a:lnTo>
                  <a:pt x="1427925" y="63499"/>
                </a:lnTo>
                <a:lnTo>
                  <a:pt x="1387447" y="50799"/>
                </a:lnTo>
                <a:lnTo>
                  <a:pt x="1343987" y="38099"/>
                </a:lnTo>
                <a:lnTo>
                  <a:pt x="1492267" y="38099"/>
                </a:lnTo>
                <a:lnTo>
                  <a:pt x="1531563" y="63499"/>
                </a:lnTo>
                <a:lnTo>
                  <a:pt x="1559000" y="101599"/>
                </a:lnTo>
                <a:lnTo>
                  <a:pt x="1580582" y="139699"/>
                </a:lnTo>
                <a:lnTo>
                  <a:pt x="1596171" y="177799"/>
                </a:lnTo>
                <a:lnTo>
                  <a:pt x="1605626" y="228599"/>
                </a:lnTo>
                <a:lnTo>
                  <a:pt x="1608809" y="279399"/>
                </a:lnTo>
                <a:lnTo>
                  <a:pt x="1605721" y="330199"/>
                </a:lnTo>
                <a:lnTo>
                  <a:pt x="1596672" y="368299"/>
                </a:lnTo>
                <a:lnTo>
                  <a:pt x="1581984" y="419099"/>
                </a:lnTo>
                <a:lnTo>
                  <a:pt x="1561980" y="469899"/>
                </a:lnTo>
                <a:lnTo>
                  <a:pt x="1536983" y="507999"/>
                </a:lnTo>
                <a:lnTo>
                  <a:pt x="1521332" y="533399"/>
                </a:lnTo>
                <a:lnTo>
                  <a:pt x="1504770" y="546099"/>
                </a:lnTo>
                <a:lnTo>
                  <a:pt x="1487376" y="571499"/>
                </a:lnTo>
                <a:close/>
              </a:path>
              <a:path w="1771014" h="1397000">
                <a:moveTo>
                  <a:pt x="764818" y="279399"/>
                </a:moveTo>
                <a:lnTo>
                  <a:pt x="691557" y="279399"/>
                </a:lnTo>
                <a:lnTo>
                  <a:pt x="693620" y="266699"/>
                </a:lnTo>
                <a:lnTo>
                  <a:pt x="697816" y="266699"/>
                </a:lnTo>
                <a:lnTo>
                  <a:pt x="737111" y="228599"/>
                </a:lnTo>
                <a:lnTo>
                  <a:pt x="782238" y="215899"/>
                </a:lnTo>
                <a:lnTo>
                  <a:pt x="832047" y="190499"/>
                </a:lnTo>
                <a:lnTo>
                  <a:pt x="938725" y="190499"/>
                </a:lnTo>
                <a:lnTo>
                  <a:pt x="988531" y="215899"/>
                </a:lnTo>
                <a:lnTo>
                  <a:pt x="1033660" y="228599"/>
                </a:lnTo>
                <a:lnTo>
                  <a:pt x="1046760" y="241299"/>
                </a:lnTo>
                <a:lnTo>
                  <a:pt x="841928" y="241299"/>
                </a:lnTo>
                <a:lnTo>
                  <a:pt x="801449" y="253999"/>
                </a:lnTo>
                <a:lnTo>
                  <a:pt x="764818" y="279399"/>
                </a:lnTo>
                <a:close/>
              </a:path>
              <a:path w="1771014" h="1397000">
                <a:moveTo>
                  <a:pt x="1038213" y="761999"/>
                </a:moveTo>
                <a:lnTo>
                  <a:pt x="950845" y="761999"/>
                </a:lnTo>
                <a:lnTo>
                  <a:pt x="971638" y="749299"/>
                </a:lnTo>
                <a:lnTo>
                  <a:pt x="991345" y="736599"/>
                </a:lnTo>
                <a:lnTo>
                  <a:pt x="1009846" y="711199"/>
                </a:lnTo>
                <a:lnTo>
                  <a:pt x="1014546" y="711199"/>
                </a:lnTo>
                <a:lnTo>
                  <a:pt x="1019131" y="698499"/>
                </a:lnTo>
                <a:lnTo>
                  <a:pt x="1023543" y="698499"/>
                </a:lnTo>
                <a:lnTo>
                  <a:pt x="1049783" y="660399"/>
                </a:lnTo>
                <a:lnTo>
                  <a:pt x="1071271" y="622299"/>
                </a:lnTo>
                <a:lnTo>
                  <a:pt x="1087387" y="571499"/>
                </a:lnTo>
                <a:lnTo>
                  <a:pt x="1097511" y="520699"/>
                </a:lnTo>
                <a:lnTo>
                  <a:pt x="1101024" y="469899"/>
                </a:lnTo>
                <a:lnTo>
                  <a:pt x="1096642" y="419099"/>
                </a:lnTo>
                <a:lnTo>
                  <a:pt x="1084077" y="368299"/>
                </a:lnTo>
                <a:lnTo>
                  <a:pt x="1064195" y="330199"/>
                </a:lnTo>
                <a:lnTo>
                  <a:pt x="1005950" y="279399"/>
                </a:lnTo>
                <a:lnTo>
                  <a:pt x="969321" y="253999"/>
                </a:lnTo>
                <a:lnTo>
                  <a:pt x="928845" y="241299"/>
                </a:lnTo>
                <a:lnTo>
                  <a:pt x="1046760" y="241299"/>
                </a:lnTo>
                <a:lnTo>
                  <a:pt x="1072960" y="266699"/>
                </a:lnTo>
                <a:lnTo>
                  <a:pt x="1075112" y="266699"/>
                </a:lnTo>
                <a:lnTo>
                  <a:pt x="1079212" y="279399"/>
                </a:lnTo>
                <a:lnTo>
                  <a:pt x="1128336" y="279399"/>
                </a:lnTo>
                <a:lnTo>
                  <a:pt x="1131700" y="330199"/>
                </a:lnTo>
                <a:lnTo>
                  <a:pt x="1141402" y="368299"/>
                </a:lnTo>
                <a:lnTo>
                  <a:pt x="1156865" y="419099"/>
                </a:lnTo>
                <a:lnTo>
                  <a:pt x="1177508" y="457199"/>
                </a:lnTo>
                <a:lnTo>
                  <a:pt x="1202751" y="495299"/>
                </a:lnTo>
                <a:lnTo>
                  <a:pt x="1212505" y="507999"/>
                </a:lnTo>
                <a:lnTo>
                  <a:pt x="1148801" y="507999"/>
                </a:lnTo>
                <a:lnTo>
                  <a:pt x="1145378" y="533399"/>
                </a:lnTo>
                <a:lnTo>
                  <a:pt x="1139936" y="558799"/>
                </a:lnTo>
                <a:lnTo>
                  <a:pt x="1132547" y="596899"/>
                </a:lnTo>
                <a:lnTo>
                  <a:pt x="1123282" y="622299"/>
                </a:lnTo>
                <a:lnTo>
                  <a:pt x="1240838" y="622299"/>
                </a:lnTo>
                <a:lnTo>
                  <a:pt x="1190087" y="647699"/>
                </a:lnTo>
                <a:lnTo>
                  <a:pt x="1142911" y="660399"/>
                </a:lnTo>
                <a:lnTo>
                  <a:pt x="1099947" y="698499"/>
                </a:lnTo>
                <a:lnTo>
                  <a:pt x="1061831" y="723899"/>
                </a:lnTo>
                <a:lnTo>
                  <a:pt x="1057590" y="736599"/>
                </a:lnTo>
                <a:lnTo>
                  <a:pt x="1053289" y="736599"/>
                </a:lnTo>
                <a:lnTo>
                  <a:pt x="1048929" y="749299"/>
                </a:lnTo>
                <a:lnTo>
                  <a:pt x="1044511" y="749299"/>
                </a:lnTo>
                <a:lnTo>
                  <a:pt x="1038213" y="761999"/>
                </a:lnTo>
                <a:close/>
              </a:path>
              <a:path w="1771014" h="1397000">
                <a:moveTo>
                  <a:pt x="819958" y="761999"/>
                </a:moveTo>
                <a:lnTo>
                  <a:pt x="732584" y="761999"/>
                </a:lnTo>
                <a:lnTo>
                  <a:pt x="726296" y="749299"/>
                </a:lnTo>
                <a:lnTo>
                  <a:pt x="721861" y="749299"/>
                </a:lnTo>
                <a:lnTo>
                  <a:pt x="717483" y="736599"/>
                </a:lnTo>
                <a:lnTo>
                  <a:pt x="713163" y="736599"/>
                </a:lnTo>
                <a:lnTo>
                  <a:pt x="708903" y="723899"/>
                </a:lnTo>
                <a:lnTo>
                  <a:pt x="670791" y="698499"/>
                </a:lnTo>
                <a:lnTo>
                  <a:pt x="627833" y="660399"/>
                </a:lnTo>
                <a:lnTo>
                  <a:pt x="580666" y="647699"/>
                </a:lnTo>
                <a:lnTo>
                  <a:pt x="529923" y="622299"/>
                </a:lnTo>
                <a:lnTo>
                  <a:pt x="647479" y="622299"/>
                </a:lnTo>
                <a:lnTo>
                  <a:pt x="638216" y="596899"/>
                </a:lnTo>
                <a:lnTo>
                  <a:pt x="630830" y="558799"/>
                </a:lnTo>
                <a:lnTo>
                  <a:pt x="625390" y="533399"/>
                </a:lnTo>
                <a:lnTo>
                  <a:pt x="621968" y="507999"/>
                </a:lnTo>
                <a:lnTo>
                  <a:pt x="672374" y="507999"/>
                </a:lnTo>
                <a:lnTo>
                  <a:pt x="673252" y="520699"/>
                </a:lnTo>
                <a:lnTo>
                  <a:pt x="683371" y="571499"/>
                </a:lnTo>
                <a:lnTo>
                  <a:pt x="699478" y="622299"/>
                </a:lnTo>
                <a:lnTo>
                  <a:pt x="720952" y="660399"/>
                </a:lnTo>
                <a:lnTo>
                  <a:pt x="747172" y="698499"/>
                </a:lnTo>
                <a:lnTo>
                  <a:pt x="751642" y="698499"/>
                </a:lnTo>
                <a:lnTo>
                  <a:pt x="756280" y="711199"/>
                </a:lnTo>
                <a:lnTo>
                  <a:pt x="761042" y="711199"/>
                </a:lnTo>
                <a:lnTo>
                  <a:pt x="779520" y="736599"/>
                </a:lnTo>
                <a:lnTo>
                  <a:pt x="799199" y="749299"/>
                </a:lnTo>
                <a:lnTo>
                  <a:pt x="819958" y="761999"/>
                </a:lnTo>
                <a:close/>
              </a:path>
              <a:path w="1771014" h="1397000">
                <a:moveTo>
                  <a:pt x="1770769" y="1142999"/>
                </a:moveTo>
                <a:lnTo>
                  <a:pt x="1721606" y="1142999"/>
                </a:lnTo>
                <a:lnTo>
                  <a:pt x="1721606" y="965199"/>
                </a:lnTo>
                <a:lnTo>
                  <a:pt x="1718092" y="914399"/>
                </a:lnTo>
                <a:lnTo>
                  <a:pt x="1707872" y="876299"/>
                </a:lnTo>
                <a:lnTo>
                  <a:pt x="1691425" y="825499"/>
                </a:lnTo>
                <a:lnTo>
                  <a:pt x="1669234" y="787399"/>
                </a:lnTo>
                <a:lnTo>
                  <a:pt x="1641779" y="749299"/>
                </a:lnTo>
                <a:lnTo>
                  <a:pt x="1609542" y="711199"/>
                </a:lnTo>
                <a:lnTo>
                  <a:pt x="1573003" y="685799"/>
                </a:lnTo>
                <a:lnTo>
                  <a:pt x="1532644" y="660399"/>
                </a:lnTo>
                <a:lnTo>
                  <a:pt x="1488945" y="634999"/>
                </a:lnTo>
                <a:lnTo>
                  <a:pt x="1442388" y="622299"/>
                </a:lnTo>
                <a:lnTo>
                  <a:pt x="1123282" y="622299"/>
                </a:lnTo>
                <a:lnTo>
                  <a:pt x="1145996" y="609599"/>
                </a:lnTo>
                <a:lnTo>
                  <a:pt x="1169512" y="596899"/>
                </a:lnTo>
                <a:lnTo>
                  <a:pt x="1193780" y="584199"/>
                </a:lnTo>
                <a:lnTo>
                  <a:pt x="1218748" y="584199"/>
                </a:lnTo>
                <a:lnTo>
                  <a:pt x="1200603" y="571499"/>
                </a:lnTo>
                <a:lnTo>
                  <a:pt x="1183209" y="546099"/>
                </a:lnTo>
                <a:lnTo>
                  <a:pt x="1166645" y="533399"/>
                </a:lnTo>
                <a:lnTo>
                  <a:pt x="1150987" y="507999"/>
                </a:lnTo>
                <a:lnTo>
                  <a:pt x="1212505" y="507999"/>
                </a:lnTo>
                <a:lnTo>
                  <a:pt x="1232014" y="533399"/>
                </a:lnTo>
                <a:lnTo>
                  <a:pt x="1264718" y="558799"/>
                </a:lnTo>
                <a:lnTo>
                  <a:pt x="1300283" y="571499"/>
                </a:lnTo>
                <a:lnTo>
                  <a:pt x="1487376" y="571499"/>
                </a:lnTo>
                <a:lnTo>
                  <a:pt x="1469226" y="584199"/>
                </a:lnTo>
                <a:lnTo>
                  <a:pt x="1515268" y="596899"/>
                </a:lnTo>
                <a:lnTo>
                  <a:pt x="1558717" y="622299"/>
                </a:lnTo>
                <a:lnTo>
                  <a:pt x="1599195" y="634999"/>
                </a:lnTo>
                <a:lnTo>
                  <a:pt x="1636324" y="673099"/>
                </a:lnTo>
                <a:lnTo>
                  <a:pt x="1669728" y="698499"/>
                </a:lnTo>
                <a:lnTo>
                  <a:pt x="1699029" y="736599"/>
                </a:lnTo>
                <a:lnTo>
                  <a:pt x="1723849" y="787399"/>
                </a:lnTo>
                <a:lnTo>
                  <a:pt x="1743810" y="825499"/>
                </a:lnTo>
                <a:lnTo>
                  <a:pt x="1758536" y="876299"/>
                </a:lnTo>
                <a:lnTo>
                  <a:pt x="1767648" y="914399"/>
                </a:lnTo>
                <a:lnTo>
                  <a:pt x="1770769" y="965199"/>
                </a:lnTo>
                <a:lnTo>
                  <a:pt x="1770769" y="1142999"/>
                </a:lnTo>
                <a:close/>
              </a:path>
              <a:path w="1771014" h="1397000">
                <a:moveTo>
                  <a:pt x="508362" y="1142999"/>
                </a:moveTo>
                <a:lnTo>
                  <a:pt x="459107" y="1142999"/>
                </a:lnTo>
                <a:lnTo>
                  <a:pt x="464961" y="1092199"/>
                </a:lnTo>
                <a:lnTo>
                  <a:pt x="477111" y="1041399"/>
                </a:lnTo>
                <a:lnTo>
                  <a:pt x="495131" y="1003299"/>
                </a:lnTo>
                <a:lnTo>
                  <a:pt x="518598" y="952499"/>
                </a:lnTo>
                <a:lnTo>
                  <a:pt x="547088" y="914399"/>
                </a:lnTo>
                <a:lnTo>
                  <a:pt x="580176" y="876299"/>
                </a:lnTo>
                <a:lnTo>
                  <a:pt x="617440" y="850899"/>
                </a:lnTo>
                <a:lnTo>
                  <a:pt x="658454" y="825499"/>
                </a:lnTo>
                <a:lnTo>
                  <a:pt x="702796" y="800099"/>
                </a:lnTo>
                <a:lnTo>
                  <a:pt x="750040" y="787399"/>
                </a:lnTo>
                <a:lnTo>
                  <a:pt x="744455" y="774699"/>
                </a:lnTo>
                <a:lnTo>
                  <a:pt x="738637" y="761999"/>
                </a:lnTo>
                <a:lnTo>
                  <a:pt x="841680" y="761999"/>
                </a:lnTo>
                <a:lnTo>
                  <a:pt x="852357" y="774699"/>
                </a:lnTo>
                <a:lnTo>
                  <a:pt x="1026324" y="774699"/>
                </a:lnTo>
                <a:lnTo>
                  <a:pt x="1020736" y="787399"/>
                </a:lnTo>
                <a:lnTo>
                  <a:pt x="1067979" y="800099"/>
                </a:lnTo>
                <a:lnTo>
                  <a:pt x="1090149" y="812799"/>
                </a:lnTo>
                <a:lnTo>
                  <a:pt x="810952" y="812799"/>
                </a:lnTo>
                <a:lnTo>
                  <a:pt x="804682" y="825499"/>
                </a:lnTo>
                <a:lnTo>
                  <a:pt x="773888" y="825499"/>
                </a:lnTo>
                <a:lnTo>
                  <a:pt x="726447" y="838199"/>
                </a:lnTo>
                <a:lnTo>
                  <a:pt x="682241" y="863599"/>
                </a:lnTo>
                <a:lnTo>
                  <a:pt x="641805" y="888999"/>
                </a:lnTo>
                <a:lnTo>
                  <a:pt x="605676" y="927099"/>
                </a:lnTo>
                <a:lnTo>
                  <a:pt x="574389" y="965199"/>
                </a:lnTo>
                <a:lnTo>
                  <a:pt x="548478" y="1003299"/>
                </a:lnTo>
                <a:lnTo>
                  <a:pt x="528480" y="1054099"/>
                </a:lnTo>
                <a:lnTo>
                  <a:pt x="514930" y="1092199"/>
                </a:lnTo>
                <a:lnTo>
                  <a:pt x="508362" y="1142999"/>
                </a:lnTo>
                <a:close/>
              </a:path>
              <a:path w="1771014" h="1397000">
                <a:moveTo>
                  <a:pt x="1026324" y="774699"/>
                </a:moveTo>
                <a:lnTo>
                  <a:pt x="918409" y="774699"/>
                </a:lnTo>
                <a:lnTo>
                  <a:pt x="929085" y="761999"/>
                </a:lnTo>
                <a:lnTo>
                  <a:pt x="1032150" y="761999"/>
                </a:lnTo>
                <a:lnTo>
                  <a:pt x="1026324" y="774699"/>
                </a:lnTo>
                <a:close/>
              </a:path>
              <a:path w="1771014" h="1397000">
                <a:moveTo>
                  <a:pt x="922661" y="825499"/>
                </a:moveTo>
                <a:lnTo>
                  <a:pt x="848112" y="825499"/>
                </a:lnTo>
                <a:lnTo>
                  <a:pt x="835925" y="812799"/>
                </a:lnTo>
                <a:lnTo>
                  <a:pt x="934848" y="812799"/>
                </a:lnTo>
                <a:lnTo>
                  <a:pt x="922661" y="825499"/>
                </a:lnTo>
                <a:close/>
              </a:path>
              <a:path w="1771014" h="1397000">
                <a:moveTo>
                  <a:pt x="1312166" y="1346199"/>
                </a:moveTo>
                <a:lnTo>
                  <a:pt x="1263007" y="1346199"/>
                </a:lnTo>
                <a:lnTo>
                  <a:pt x="1263007" y="1155699"/>
                </a:lnTo>
                <a:lnTo>
                  <a:pt x="1262768" y="1155699"/>
                </a:lnTo>
                <a:lnTo>
                  <a:pt x="1255846" y="1092199"/>
                </a:lnTo>
                <a:lnTo>
                  <a:pt x="1242295" y="1054099"/>
                </a:lnTo>
                <a:lnTo>
                  <a:pt x="1222296" y="1003299"/>
                </a:lnTo>
                <a:lnTo>
                  <a:pt x="1196386" y="965199"/>
                </a:lnTo>
                <a:lnTo>
                  <a:pt x="1165099" y="927099"/>
                </a:lnTo>
                <a:lnTo>
                  <a:pt x="1128970" y="888999"/>
                </a:lnTo>
                <a:lnTo>
                  <a:pt x="1088535" y="863599"/>
                </a:lnTo>
                <a:lnTo>
                  <a:pt x="1044330" y="838199"/>
                </a:lnTo>
                <a:lnTo>
                  <a:pt x="996888" y="825499"/>
                </a:lnTo>
                <a:lnTo>
                  <a:pt x="966096" y="825499"/>
                </a:lnTo>
                <a:lnTo>
                  <a:pt x="959825" y="812799"/>
                </a:lnTo>
                <a:lnTo>
                  <a:pt x="1090149" y="812799"/>
                </a:lnTo>
                <a:lnTo>
                  <a:pt x="1112319" y="825499"/>
                </a:lnTo>
                <a:lnTo>
                  <a:pt x="1153332" y="850899"/>
                </a:lnTo>
                <a:lnTo>
                  <a:pt x="1190594" y="876299"/>
                </a:lnTo>
                <a:lnTo>
                  <a:pt x="1223681" y="914399"/>
                </a:lnTo>
                <a:lnTo>
                  <a:pt x="1252170" y="952499"/>
                </a:lnTo>
                <a:lnTo>
                  <a:pt x="1275636" y="1003299"/>
                </a:lnTo>
                <a:lnTo>
                  <a:pt x="1293655" y="1041399"/>
                </a:lnTo>
                <a:lnTo>
                  <a:pt x="1305804" y="1092199"/>
                </a:lnTo>
                <a:lnTo>
                  <a:pt x="1311658" y="1142999"/>
                </a:lnTo>
                <a:lnTo>
                  <a:pt x="1770769" y="1142999"/>
                </a:lnTo>
                <a:lnTo>
                  <a:pt x="1766906" y="1168399"/>
                </a:lnTo>
                <a:lnTo>
                  <a:pt x="1756369" y="1181099"/>
                </a:lnTo>
                <a:lnTo>
                  <a:pt x="1740742" y="1193799"/>
                </a:lnTo>
                <a:lnTo>
                  <a:pt x="1312166" y="1193799"/>
                </a:lnTo>
                <a:lnTo>
                  <a:pt x="1312166" y="1346199"/>
                </a:lnTo>
                <a:close/>
              </a:path>
              <a:path w="1771014" h="1397000">
                <a:moveTo>
                  <a:pt x="1263007" y="1396999"/>
                </a:moveTo>
                <a:lnTo>
                  <a:pt x="507769" y="1396999"/>
                </a:lnTo>
                <a:lnTo>
                  <a:pt x="488631" y="1384299"/>
                </a:lnTo>
                <a:lnTo>
                  <a:pt x="1282143" y="1384299"/>
                </a:lnTo>
                <a:lnTo>
                  <a:pt x="1263007" y="1396999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36214" y="5625629"/>
            <a:ext cx="1757680" cy="1972945"/>
          </a:xfrm>
          <a:custGeom>
            <a:avLst/>
            <a:gdLst/>
            <a:ahLst/>
            <a:cxnLst/>
            <a:rect l="l" t="t" r="r" b="b"/>
            <a:pathLst>
              <a:path w="1757679" h="1972945">
                <a:moveTo>
                  <a:pt x="638314" y="784110"/>
                </a:moveTo>
                <a:lnTo>
                  <a:pt x="635635" y="770851"/>
                </a:lnTo>
                <a:lnTo>
                  <a:pt x="628319" y="760018"/>
                </a:lnTo>
                <a:lnTo>
                  <a:pt x="617461" y="752729"/>
                </a:lnTo>
                <a:lnTo>
                  <a:pt x="604177" y="750062"/>
                </a:lnTo>
                <a:lnTo>
                  <a:pt x="281914" y="750062"/>
                </a:lnTo>
                <a:lnTo>
                  <a:pt x="268630" y="752729"/>
                </a:lnTo>
                <a:lnTo>
                  <a:pt x="257771" y="760018"/>
                </a:lnTo>
                <a:lnTo>
                  <a:pt x="250456" y="770851"/>
                </a:lnTo>
                <a:lnTo>
                  <a:pt x="247777" y="784110"/>
                </a:lnTo>
                <a:lnTo>
                  <a:pt x="250456" y="797382"/>
                </a:lnTo>
                <a:lnTo>
                  <a:pt x="257759" y="808202"/>
                </a:lnTo>
                <a:lnTo>
                  <a:pt x="268617" y="815492"/>
                </a:lnTo>
                <a:lnTo>
                  <a:pt x="281914" y="818159"/>
                </a:lnTo>
                <a:lnTo>
                  <a:pt x="604177" y="818159"/>
                </a:lnTo>
                <a:lnTo>
                  <a:pt x="617461" y="815492"/>
                </a:lnTo>
                <a:lnTo>
                  <a:pt x="628319" y="808202"/>
                </a:lnTo>
                <a:lnTo>
                  <a:pt x="635635" y="797382"/>
                </a:lnTo>
                <a:lnTo>
                  <a:pt x="638314" y="784110"/>
                </a:lnTo>
                <a:close/>
              </a:path>
              <a:path w="1757679" h="1972945">
                <a:moveTo>
                  <a:pt x="1125105" y="1620012"/>
                </a:moveTo>
                <a:lnTo>
                  <a:pt x="1122426" y="1606753"/>
                </a:lnTo>
                <a:lnTo>
                  <a:pt x="1115110" y="1595920"/>
                </a:lnTo>
                <a:lnTo>
                  <a:pt x="1104252" y="1588630"/>
                </a:lnTo>
                <a:lnTo>
                  <a:pt x="1090968" y="1585963"/>
                </a:lnTo>
                <a:lnTo>
                  <a:pt x="686422" y="1585963"/>
                </a:lnTo>
                <a:lnTo>
                  <a:pt x="673138" y="1588630"/>
                </a:lnTo>
                <a:lnTo>
                  <a:pt x="662292" y="1595920"/>
                </a:lnTo>
                <a:lnTo>
                  <a:pt x="654964" y="1606753"/>
                </a:lnTo>
                <a:lnTo>
                  <a:pt x="652284" y="1620012"/>
                </a:lnTo>
                <a:lnTo>
                  <a:pt x="654964" y="1633283"/>
                </a:lnTo>
                <a:lnTo>
                  <a:pt x="662292" y="1644103"/>
                </a:lnTo>
                <a:lnTo>
                  <a:pt x="673138" y="1651393"/>
                </a:lnTo>
                <a:lnTo>
                  <a:pt x="686422" y="1654060"/>
                </a:lnTo>
                <a:lnTo>
                  <a:pt x="1090968" y="1654060"/>
                </a:lnTo>
                <a:lnTo>
                  <a:pt x="1104252" y="1651393"/>
                </a:lnTo>
                <a:lnTo>
                  <a:pt x="1115110" y="1644103"/>
                </a:lnTo>
                <a:lnTo>
                  <a:pt x="1122426" y="1633283"/>
                </a:lnTo>
                <a:lnTo>
                  <a:pt x="1125105" y="1620012"/>
                </a:lnTo>
                <a:close/>
              </a:path>
              <a:path w="1757679" h="1972945">
                <a:moveTo>
                  <a:pt x="1125105" y="1342009"/>
                </a:moveTo>
                <a:lnTo>
                  <a:pt x="1122426" y="1328737"/>
                </a:lnTo>
                <a:lnTo>
                  <a:pt x="1115110" y="1317917"/>
                </a:lnTo>
                <a:lnTo>
                  <a:pt x="1104252" y="1310627"/>
                </a:lnTo>
                <a:lnTo>
                  <a:pt x="1090968" y="1307947"/>
                </a:lnTo>
                <a:lnTo>
                  <a:pt x="281914" y="1307947"/>
                </a:lnTo>
                <a:lnTo>
                  <a:pt x="268630" y="1310627"/>
                </a:lnTo>
                <a:lnTo>
                  <a:pt x="257771" y="1317917"/>
                </a:lnTo>
                <a:lnTo>
                  <a:pt x="250456" y="1328737"/>
                </a:lnTo>
                <a:lnTo>
                  <a:pt x="247777" y="1342009"/>
                </a:lnTo>
                <a:lnTo>
                  <a:pt x="250456" y="1355267"/>
                </a:lnTo>
                <a:lnTo>
                  <a:pt x="257771" y="1366088"/>
                </a:lnTo>
                <a:lnTo>
                  <a:pt x="268630" y="1373378"/>
                </a:lnTo>
                <a:lnTo>
                  <a:pt x="281914" y="1376057"/>
                </a:lnTo>
                <a:lnTo>
                  <a:pt x="1090968" y="1376057"/>
                </a:lnTo>
                <a:lnTo>
                  <a:pt x="1104252" y="1373378"/>
                </a:lnTo>
                <a:lnTo>
                  <a:pt x="1115110" y="1366088"/>
                </a:lnTo>
                <a:lnTo>
                  <a:pt x="1122426" y="1355267"/>
                </a:lnTo>
                <a:lnTo>
                  <a:pt x="1125105" y="1342009"/>
                </a:lnTo>
                <a:close/>
              </a:path>
              <a:path w="1757679" h="1972945">
                <a:moveTo>
                  <a:pt x="1125105" y="1063078"/>
                </a:moveTo>
                <a:lnTo>
                  <a:pt x="1122426" y="1049807"/>
                </a:lnTo>
                <a:lnTo>
                  <a:pt x="1115110" y="1038987"/>
                </a:lnTo>
                <a:lnTo>
                  <a:pt x="1104252" y="1031697"/>
                </a:lnTo>
                <a:lnTo>
                  <a:pt x="1090968" y="1029017"/>
                </a:lnTo>
                <a:lnTo>
                  <a:pt x="281914" y="1029017"/>
                </a:lnTo>
                <a:lnTo>
                  <a:pt x="268617" y="1031697"/>
                </a:lnTo>
                <a:lnTo>
                  <a:pt x="257759" y="1038987"/>
                </a:lnTo>
                <a:lnTo>
                  <a:pt x="250456" y="1049807"/>
                </a:lnTo>
                <a:lnTo>
                  <a:pt x="247777" y="1063078"/>
                </a:lnTo>
                <a:lnTo>
                  <a:pt x="250456" y="1076337"/>
                </a:lnTo>
                <a:lnTo>
                  <a:pt x="257771" y="1087158"/>
                </a:lnTo>
                <a:lnTo>
                  <a:pt x="268630" y="1094460"/>
                </a:lnTo>
                <a:lnTo>
                  <a:pt x="281914" y="1097127"/>
                </a:lnTo>
                <a:lnTo>
                  <a:pt x="1090968" y="1097127"/>
                </a:lnTo>
                <a:lnTo>
                  <a:pt x="1104252" y="1094460"/>
                </a:lnTo>
                <a:lnTo>
                  <a:pt x="1115110" y="1087158"/>
                </a:lnTo>
                <a:lnTo>
                  <a:pt x="1122426" y="1076337"/>
                </a:lnTo>
                <a:lnTo>
                  <a:pt x="1125105" y="1063078"/>
                </a:lnTo>
                <a:close/>
              </a:path>
              <a:path w="1757679" h="1972945">
                <a:moveTo>
                  <a:pt x="1757146" y="1477162"/>
                </a:moveTo>
                <a:lnTo>
                  <a:pt x="1757070" y="517956"/>
                </a:lnTo>
                <a:lnTo>
                  <a:pt x="1747278" y="498741"/>
                </a:lnTo>
                <a:lnTo>
                  <a:pt x="1747240" y="498576"/>
                </a:lnTo>
                <a:lnTo>
                  <a:pt x="1737118" y="488467"/>
                </a:lnTo>
                <a:lnTo>
                  <a:pt x="1688820" y="440207"/>
                </a:lnTo>
                <a:lnTo>
                  <a:pt x="1688820" y="556564"/>
                </a:lnTo>
                <a:lnTo>
                  <a:pt x="1688795" y="1477162"/>
                </a:lnTo>
                <a:lnTo>
                  <a:pt x="1679676" y="1521714"/>
                </a:lnTo>
                <a:lnTo>
                  <a:pt x="1654822" y="1558137"/>
                </a:lnTo>
                <a:lnTo>
                  <a:pt x="1617980" y="1582724"/>
                </a:lnTo>
                <a:lnTo>
                  <a:pt x="1572907" y="1591754"/>
                </a:lnTo>
                <a:lnTo>
                  <a:pt x="1371892" y="1591754"/>
                </a:lnTo>
                <a:lnTo>
                  <a:pt x="1371892" y="829703"/>
                </a:lnTo>
                <a:lnTo>
                  <a:pt x="1370965" y="825284"/>
                </a:lnTo>
                <a:lnTo>
                  <a:pt x="1367485" y="817003"/>
                </a:lnTo>
                <a:lnTo>
                  <a:pt x="1364996" y="813295"/>
                </a:lnTo>
                <a:lnTo>
                  <a:pt x="1351876" y="800214"/>
                </a:lnTo>
                <a:lnTo>
                  <a:pt x="1303604" y="752068"/>
                </a:lnTo>
                <a:lnTo>
                  <a:pt x="1303604" y="868324"/>
                </a:lnTo>
                <a:lnTo>
                  <a:pt x="1303604" y="1788947"/>
                </a:lnTo>
                <a:lnTo>
                  <a:pt x="1294485" y="1833892"/>
                </a:lnTo>
                <a:lnTo>
                  <a:pt x="1269631" y="1870633"/>
                </a:lnTo>
                <a:lnTo>
                  <a:pt x="1232801" y="1895424"/>
                </a:lnTo>
                <a:lnTo>
                  <a:pt x="1187729" y="1904530"/>
                </a:lnTo>
                <a:lnTo>
                  <a:pt x="184137" y="1904530"/>
                </a:lnTo>
                <a:lnTo>
                  <a:pt x="139077" y="1895436"/>
                </a:lnTo>
                <a:lnTo>
                  <a:pt x="102235" y="1870646"/>
                </a:lnTo>
                <a:lnTo>
                  <a:pt x="77381" y="1833905"/>
                </a:lnTo>
                <a:lnTo>
                  <a:pt x="68249" y="1788947"/>
                </a:lnTo>
                <a:lnTo>
                  <a:pt x="68249" y="496430"/>
                </a:lnTo>
                <a:lnTo>
                  <a:pt x="77368" y="451497"/>
                </a:lnTo>
                <a:lnTo>
                  <a:pt x="102222" y="414743"/>
                </a:lnTo>
                <a:lnTo>
                  <a:pt x="139065" y="389953"/>
                </a:lnTo>
                <a:lnTo>
                  <a:pt x="184137" y="380860"/>
                </a:lnTo>
                <a:lnTo>
                  <a:pt x="814870" y="380860"/>
                </a:lnTo>
                <a:lnTo>
                  <a:pt x="814870" y="684682"/>
                </a:lnTo>
                <a:lnTo>
                  <a:pt x="821448" y="733412"/>
                </a:lnTo>
                <a:lnTo>
                  <a:pt x="840041" y="777278"/>
                </a:lnTo>
                <a:lnTo>
                  <a:pt x="868857" y="814463"/>
                </a:lnTo>
                <a:lnTo>
                  <a:pt x="906132" y="843203"/>
                </a:lnTo>
                <a:lnTo>
                  <a:pt x="950112" y="861745"/>
                </a:lnTo>
                <a:lnTo>
                  <a:pt x="999020" y="868324"/>
                </a:lnTo>
                <a:lnTo>
                  <a:pt x="1303604" y="868324"/>
                </a:lnTo>
                <a:lnTo>
                  <a:pt x="1303604" y="752068"/>
                </a:lnTo>
                <a:lnTo>
                  <a:pt x="1255331" y="703922"/>
                </a:lnTo>
                <a:lnTo>
                  <a:pt x="1255331" y="800214"/>
                </a:lnTo>
                <a:lnTo>
                  <a:pt x="999020" y="800214"/>
                </a:lnTo>
                <a:lnTo>
                  <a:pt x="953973" y="791121"/>
                </a:lnTo>
                <a:lnTo>
                  <a:pt x="917130" y="766343"/>
                </a:lnTo>
                <a:lnTo>
                  <a:pt x="892276" y="729615"/>
                </a:lnTo>
                <a:lnTo>
                  <a:pt x="883145" y="684682"/>
                </a:lnTo>
                <a:lnTo>
                  <a:pt x="883145" y="429044"/>
                </a:lnTo>
                <a:lnTo>
                  <a:pt x="1255331" y="800214"/>
                </a:lnTo>
                <a:lnTo>
                  <a:pt x="1255331" y="703922"/>
                </a:lnTo>
                <a:lnTo>
                  <a:pt x="979741" y="429044"/>
                </a:lnTo>
                <a:lnTo>
                  <a:pt x="931430" y="380860"/>
                </a:lnTo>
                <a:lnTo>
                  <a:pt x="870038" y="319620"/>
                </a:lnTo>
                <a:lnTo>
                  <a:pt x="866317" y="317144"/>
                </a:lnTo>
                <a:lnTo>
                  <a:pt x="858024" y="313702"/>
                </a:lnTo>
                <a:lnTo>
                  <a:pt x="853579" y="312750"/>
                </a:lnTo>
                <a:lnTo>
                  <a:pt x="453478" y="312750"/>
                </a:lnTo>
                <a:lnTo>
                  <a:pt x="453478" y="183692"/>
                </a:lnTo>
                <a:lnTo>
                  <a:pt x="462597" y="138747"/>
                </a:lnTo>
                <a:lnTo>
                  <a:pt x="487451" y="102006"/>
                </a:lnTo>
                <a:lnTo>
                  <a:pt x="524281" y="77216"/>
                </a:lnTo>
                <a:lnTo>
                  <a:pt x="569353" y="68110"/>
                </a:lnTo>
                <a:lnTo>
                  <a:pt x="1200086" y="68110"/>
                </a:lnTo>
                <a:lnTo>
                  <a:pt x="1200086" y="372884"/>
                </a:lnTo>
                <a:lnTo>
                  <a:pt x="1206677" y="421652"/>
                </a:lnTo>
                <a:lnTo>
                  <a:pt x="1225270" y="465518"/>
                </a:lnTo>
                <a:lnTo>
                  <a:pt x="1254086" y="502704"/>
                </a:lnTo>
                <a:lnTo>
                  <a:pt x="1291374" y="531456"/>
                </a:lnTo>
                <a:lnTo>
                  <a:pt x="1335354" y="549998"/>
                </a:lnTo>
                <a:lnTo>
                  <a:pt x="1384249" y="556564"/>
                </a:lnTo>
                <a:lnTo>
                  <a:pt x="1688820" y="556564"/>
                </a:lnTo>
                <a:lnTo>
                  <a:pt x="1688820" y="440207"/>
                </a:lnTo>
                <a:lnTo>
                  <a:pt x="1640611" y="392023"/>
                </a:lnTo>
                <a:lnTo>
                  <a:pt x="1640611" y="488467"/>
                </a:lnTo>
                <a:lnTo>
                  <a:pt x="1384211" y="488467"/>
                </a:lnTo>
                <a:lnTo>
                  <a:pt x="1339138" y="479374"/>
                </a:lnTo>
                <a:lnTo>
                  <a:pt x="1302308" y="454583"/>
                </a:lnTo>
                <a:lnTo>
                  <a:pt x="1277454" y="417842"/>
                </a:lnTo>
                <a:lnTo>
                  <a:pt x="1268336" y="372884"/>
                </a:lnTo>
                <a:lnTo>
                  <a:pt x="1268336" y="116395"/>
                </a:lnTo>
                <a:lnTo>
                  <a:pt x="1640611" y="488467"/>
                </a:lnTo>
                <a:lnTo>
                  <a:pt x="1640611" y="392023"/>
                </a:lnTo>
                <a:lnTo>
                  <a:pt x="1364818" y="116395"/>
                </a:lnTo>
                <a:lnTo>
                  <a:pt x="1316494" y="68110"/>
                </a:lnTo>
                <a:lnTo>
                  <a:pt x="1255229" y="6883"/>
                </a:lnTo>
                <a:lnTo>
                  <a:pt x="1251508" y="4394"/>
                </a:lnTo>
                <a:lnTo>
                  <a:pt x="1243203" y="927"/>
                </a:lnTo>
                <a:lnTo>
                  <a:pt x="1238732" y="0"/>
                </a:lnTo>
                <a:lnTo>
                  <a:pt x="569353" y="0"/>
                </a:lnTo>
                <a:lnTo>
                  <a:pt x="520458" y="6578"/>
                </a:lnTo>
                <a:lnTo>
                  <a:pt x="476478" y="25120"/>
                </a:lnTo>
                <a:lnTo>
                  <a:pt x="439191" y="53873"/>
                </a:lnTo>
                <a:lnTo>
                  <a:pt x="410375" y="91059"/>
                </a:lnTo>
                <a:lnTo>
                  <a:pt x="391782" y="134912"/>
                </a:lnTo>
                <a:lnTo>
                  <a:pt x="385191" y="183692"/>
                </a:lnTo>
                <a:lnTo>
                  <a:pt x="385191" y="312788"/>
                </a:lnTo>
                <a:lnTo>
                  <a:pt x="184162" y="312788"/>
                </a:lnTo>
                <a:lnTo>
                  <a:pt x="135267" y="319354"/>
                </a:lnTo>
                <a:lnTo>
                  <a:pt x="91287" y="337896"/>
                </a:lnTo>
                <a:lnTo>
                  <a:pt x="54013" y="366649"/>
                </a:lnTo>
                <a:lnTo>
                  <a:pt x="25184" y="403834"/>
                </a:lnTo>
                <a:lnTo>
                  <a:pt x="6591" y="447700"/>
                </a:lnTo>
                <a:lnTo>
                  <a:pt x="12" y="496430"/>
                </a:lnTo>
                <a:lnTo>
                  <a:pt x="0" y="1788947"/>
                </a:lnTo>
                <a:lnTo>
                  <a:pt x="6591" y="1837715"/>
                </a:lnTo>
                <a:lnTo>
                  <a:pt x="25184" y="1881581"/>
                </a:lnTo>
                <a:lnTo>
                  <a:pt x="54000" y="1918766"/>
                </a:lnTo>
                <a:lnTo>
                  <a:pt x="91274" y="1947519"/>
                </a:lnTo>
                <a:lnTo>
                  <a:pt x="135255" y="1966061"/>
                </a:lnTo>
                <a:lnTo>
                  <a:pt x="184162" y="1972627"/>
                </a:lnTo>
                <a:lnTo>
                  <a:pt x="1187792" y="1972627"/>
                </a:lnTo>
                <a:lnTo>
                  <a:pt x="1236687" y="1966061"/>
                </a:lnTo>
                <a:lnTo>
                  <a:pt x="1280668" y="1947519"/>
                </a:lnTo>
                <a:lnTo>
                  <a:pt x="1317955" y="1918766"/>
                </a:lnTo>
                <a:lnTo>
                  <a:pt x="1346771" y="1881581"/>
                </a:lnTo>
                <a:lnTo>
                  <a:pt x="1365364" y="1837715"/>
                </a:lnTo>
                <a:lnTo>
                  <a:pt x="1371955" y="1788947"/>
                </a:lnTo>
                <a:lnTo>
                  <a:pt x="1371955" y="1659851"/>
                </a:lnTo>
                <a:lnTo>
                  <a:pt x="1572983" y="1659851"/>
                </a:lnTo>
                <a:lnTo>
                  <a:pt x="1621878" y="1653311"/>
                </a:lnTo>
                <a:lnTo>
                  <a:pt x="1665859" y="1634871"/>
                </a:lnTo>
                <a:lnTo>
                  <a:pt x="1703133" y="1606283"/>
                </a:lnTo>
                <a:lnTo>
                  <a:pt x="1731962" y="1569288"/>
                </a:lnTo>
                <a:lnTo>
                  <a:pt x="1750555" y="1525663"/>
                </a:lnTo>
                <a:lnTo>
                  <a:pt x="1757146" y="1477162"/>
                </a:lnTo>
                <a:close/>
              </a:path>
            </a:pathLst>
          </a:custGeom>
          <a:solidFill>
            <a:srgbClr val="9E8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431665" marR="5080" indent="-3431540">
              <a:lnSpc>
                <a:spcPct val="116900"/>
              </a:lnSpc>
              <a:spcBef>
                <a:spcPts val="95"/>
              </a:spcBef>
            </a:pPr>
            <a:r>
              <a:rPr dirty="0" sz="3850" spc="160"/>
              <a:t>Quem</a:t>
            </a:r>
            <a:r>
              <a:rPr dirty="0" sz="3850" spc="-235"/>
              <a:t> </a:t>
            </a:r>
            <a:r>
              <a:rPr dirty="0" sz="3850" spc="145"/>
              <a:t>pode</a:t>
            </a:r>
            <a:r>
              <a:rPr dirty="0" sz="3850" spc="-235"/>
              <a:t> </a:t>
            </a:r>
            <a:r>
              <a:rPr dirty="0" sz="3850" spc="30"/>
              <a:t>fazer</a:t>
            </a:r>
            <a:r>
              <a:rPr dirty="0" sz="3850" spc="-235"/>
              <a:t> </a:t>
            </a:r>
            <a:r>
              <a:rPr dirty="0" sz="3850" spc="60"/>
              <a:t>uso</a:t>
            </a:r>
            <a:r>
              <a:rPr dirty="0" sz="3850" spc="-235"/>
              <a:t> </a:t>
            </a:r>
            <a:r>
              <a:rPr dirty="0" sz="3850" spc="155"/>
              <a:t>do</a:t>
            </a:r>
            <a:r>
              <a:rPr dirty="0" sz="3850" spc="-235"/>
              <a:t> </a:t>
            </a:r>
            <a:r>
              <a:rPr dirty="0" sz="3850" spc="75">
                <a:solidFill>
                  <a:srgbClr val="9E8C3D"/>
                </a:solidFill>
              </a:rPr>
              <a:t>incentivo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45">
                <a:solidFill>
                  <a:srgbClr val="9E8C3D"/>
                </a:solidFill>
              </a:rPr>
              <a:t>fiscal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55"/>
              <a:t>para </a:t>
            </a:r>
            <a:r>
              <a:rPr dirty="0" sz="3850" spc="-1115"/>
              <a:t> </a:t>
            </a:r>
            <a:r>
              <a:rPr dirty="0" sz="3850" spc="75"/>
              <a:t>destinação</a:t>
            </a:r>
            <a:r>
              <a:rPr dirty="0" sz="3850" spc="-240"/>
              <a:t> </a:t>
            </a:r>
            <a:r>
              <a:rPr dirty="0" sz="3850" spc="155"/>
              <a:t>do</a:t>
            </a:r>
            <a:r>
              <a:rPr dirty="0" sz="3850" spc="-235"/>
              <a:t> </a:t>
            </a:r>
            <a:r>
              <a:rPr dirty="0" sz="3850" spc="-330"/>
              <a:t>IR?</a:t>
            </a:r>
            <a:endParaRPr sz="3850"/>
          </a:p>
        </p:txBody>
      </p:sp>
      <p:sp>
        <p:nvSpPr>
          <p:cNvPr id="7" name="object 7"/>
          <p:cNvSpPr txBox="1"/>
          <p:nvPr/>
        </p:nvSpPr>
        <p:spPr>
          <a:xfrm>
            <a:off x="5123939" y="3316967"/>
            <a:ext cx="11129645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  <a:tabLst>
                <a:tab pos="1727835" algn="l"/>
                <a:tab pos="3279140" algn="l"/>
                <a:tab pos="4257040" algn="l"/>
                <a:tab pos="5576570" algn="l"/>
                <a:tab pos="6379845" algn="l"/>
                <a:tab pos="8157209" algn="l"/>
                <a:tab pos="8961120" algn="l"/>
                <a:tab pos="10223500" algn="l"/>
              </a:tabLst>
            </a:pPr>
            <a:r>
              <a:rPr dirty="0" sz="3200" spc="6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200" spc="2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200" spc="-15" b="1">
                <a:solidFill>
                  <a:srgbClr val="9E8C3D"/>
                </a:solidFill>
                <a:latin typeface="Tahoma"/>
                <a:cs typeface="Tahoma"/>
              </a:rPr>
              <a:t>ss</a:t>
            </a:r>
            <a:r>
              <a:rPr dirty="0" sz="3200" spc="5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20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20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200" spc="65" b="1">
                <a:solidFill>
                  <a:srgbClr val="9E8C3D"/>
                </a:solidFill>
                <a:latin typeface="Tahoma"/>
                <a:cs typeface="Tahoma"/>
              </a:rPr>
              <a:t>F</a:t>
            </a:r>
            <a:r>
              <a:rPr dirty="0" sz="3200" spc="20" b="1">
                <a:solidFill>
                  <a:srgbClr val="9E8C3D"/>
                </a:solidFill>
                <a:latin typeface="Tahoma"/>
                <a:cs typeface="Tahoma"/>
              </a:rPr>
              <a:t>í</a:t>
            </a:r>
            <a:r>
              <a:rPr dirty="0" sz="3200" spc="-15" b="1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20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200" spc="105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3200" spc="-5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200" spc="-395" b="1">
                <a:solidFill>
                  <a:srgbClr val="9E8C3D"/>
                </a:solidFill>
                <a:latin typeface="Tahoma"/>
                <a:cs typeface="Tahoma"/>
              </a:rPr>
              <a:t>:</a:t>
            </a:r>
            <a:r>
              <a:rPr dirty="0" sz="320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200" spc="400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3200" spc="254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 spc="105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645">
                <a:solidFill>
                  <a:srgbClr val="001D54"/>
                </a:solidFill>
                <a:latin typeface="Tahoma"/>
                <a:cs typeface="Tahoma"/>
              </a:rPr>
              <a:t>m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200" spc="170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200" spc="26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4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200" spc="19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4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200" spc="254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200" spc="320">
                <a:solidFill>
                  <a:srgbClr val="001D54"/>
                </a:solidFill>
                <a:latin typeface="Tahoma"/>
                <a:cs typeface="Tahoma"/>
              </a:rPr>
              <a:t>ç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ã</a:t>
            </a:r>
            <a:r>
              <a:rPr dirty="0" sz="3200" spc="26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4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200" spc="19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400">
                <a:solidFill>
                  <a:srgbClr val="001D54"/>
                </a:solidFill>
                <a:latin typeface="Tahoma"/>
                <a:cs typeface="Tahoma"/>
              </a:rPr>
              <a:t>b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200" spc="330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3200" spc="75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200" spc="-170">
                <a:solidFill>
                  <a:srgbClr val="001D54"/>
                </a:solidFill>
                <a:latin typeface="Tahoma"/>
                <a:cs typeface="Tahoma"/>
              </a:rPr>
              <a:t>/</a:t>
            </a:r>
            <a:r>
              <a:rPr dirty="0" sz="3200" spc="254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 spc="215">
                <a:solidFill>
                  <a:srgbClr val="001D54"/>
                </a:solidFill>
                <a:latin typeface="Tahoma"/>
                <a:cs typeface="Tahoma"/>
              </a:rPr>
              <a:t>u  </a:t>
            </a:r>
            <a:r>
              <a:rPr dirty="0" sz="3200" spc="240">
                <a:solidFill>
                  <a:srgbClr val="001D54"/>
                </a:solidFill>
                <a:latin typeface="Tahoma"/>
                <a:cs typeface="Tahoma"/>
              </a:rPr>
              <a:t>contribuições</a:t>
            </a:r>
            <a:r>
              <a:rPr dirty="0" sz="3200" spc="-1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420">
                <a:solidFill>
                  <a:srgbClr val="001D54"/>
                </a:solidFill>
                <a:latin typeface="Tahoma"/>
                <a:cs typeface="Tahoma"/>
              </a:rPr>
              <a:t>em</a:t>
            </a:r>
            <a:r>
              <a:rPr dirty="0" sz="320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155">
                <a:solidFill>
                  <a:srgbClr val="001D54"/>
                </a:solidFill>
                <a:latin typeface="Tahoma"/>
                <a:cs typeface="Tahoma"/>
              </a:rPr>
              <a:t>espécie.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3939" y="5995254"/>
            <a:ext cx="11125835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  <a:tabLst>
                <a:tab pos="1651635" algn="l"/>
                <a:tab pos="3612515" algn="l"/>
                <a:tab pos="4728845" algn="l"/>
                <a:tab pos="7045325" algn="l"/>
                <a:tab pos="7786370" algn="l"/>
                <a:tab pos="8888095" algn="l"/>
                <a:tab pos="9986645" algn="l"/>
              </a:tabLst>
            </a:pPr>
            <a:r>
              <a:rPr dirty="0" sz="3200" spc="65" b="1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200" spc="20" b="1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200" spc="-15" b="1">
                <a:solidFill>
                  <a:srgbClr val="9E8C3D"/>
                </a:solidFill>
                <a:latin typeface="Tahoma"/>
                <a:cs typeface="Tahoma"/>
              </a:rPr>
              <a:t>ss</a:t>
            </a:r>
            <a:r>
              <a:rPr dirty="0" sz="3200" spc="55" b="1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20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20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200" spc="105" b="1">
                <a:solidFill>
                  <a:srgbClr val="9E8C3D"/>
                </a:solidFill>
                <a:latin typeface="Tahoma"/>
                <a:cs typeface="Tahoma"/>
              </a:rPr>
              <a:t>J</a:t>
            </a:r>
            <a:r>
              <a:rPr dirty="0" sz="3200" spc="65" b="1">
                <a:solidFill>
                  <a:srgbClr val="9E8C3D"/>
                </a:solidFill>
                <a:latin typeface="Tahoma"/>
                <a:cs typeface="Tahoma"/>
              </a:rPr>
              <a:t>u</a:t>
            </a:r>
            <a:r>
              <a:rPr dirty="0" sz="3200" spc="-30" b="1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3200" spc="20" b="1">
                <a:solidFill>
                  <a:srgbClr val="9E8C3D"/>
                </a:solidFill>
                <a:latin typeface="Tahoma"/>
                <a:cs typeface="Tahoma"/>
              </a:rPr>
              <a:t>í</a:t>
            </a:r>
            <a:r>
              <a:rPr dirty="0" sz="3200" spc="175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200" spc="20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200" spc="105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3200" spc="-5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200" spc="-395" b="1">
                <a:solidFill>
                  <a:srgbClr val="9E8C3D"/>
                </a:solidFill>
                <a:latin typeface="Tahoma"/>
                <a:cs typeface="Tahoma"/>
              </a:rPr>
              <a:t>:</a:t>
            </a:r>
            <a:r>
              <a:rPr dirty="0" sz="3200" b="1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200" spc="320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3200" spc="254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 spc="650">
                <a:solidFill>
                  <a:srgbClr val="001D54"/>
                </a:solidFill>
                <a:latin typeface="Tahoma"/>
                <a:cs typeface="Tahoma"/>
              </a:rPr>
              <a:t>m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22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3200" spc="10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200" spc="170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200" spc="400">
                <a:solidFill>
                  <a:srgbClr val="001D54"/>
                </a:solidFill>
                <a:latin typeface="Tahoma"/>
                <a:cs typeface="Tahoma"/>
              </a:rPr>
              <a:t>b</a:t>
            </a:r>
            <a:r>
              <a:rPr dirty="0" sz="3200" spc="300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3200" spc="22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200" spc="320">
                <a:solidFill>
                  <a:srgbClr val="001D54"/>
                </a:solidFill>
                <a:latin typeface="Tahoma"/>
                <a:cs typeface="Tahoma"/>
              </a:rPr>
              <a:t>ç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ã</a:t>
            </a:r>
            <a:r>
              <a:rPr dirty="0" sz="3200" spc="26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4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200" spc="26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-235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200" spc="32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200" spc="380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3200" spc="260">
                <a:solidFill>
                  <a:srgbClr val="001D54"/>
                </a:solidFill>
                <a:latin typeface="Tahoma"/>
                <a:cs typeface="Tahoma"/>
              </a:rPr>
              <a:t>J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400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3200" spc="19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200" spc="204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3200" spc="26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200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200" spc="110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3200" spc="300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3200" spc="320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3200" spc="10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200" spc="185">
                <a:solidFill>
                  <a:srgbClr val="001D54"/>
                </a:solidFill>
                <a:latin typeface="Tahoma"/>
                <a:cs typeface="Tahoma"/>
              </a:rPr>
              <a:t>o  </a:t>
            </a:r>
            <a:r>
              <a:rPr dirty="0" sz="3200" spc="125">
                <a:solidFill>
                  <a:srgbClr val="001D54"/>
                </a:solidFill>
                <a:latin typeface="Tahoma"/>
                <a:cs typeface="Tahoma"/>
              </a:rPr>
              <a:t>Real,</a:t>
            </a:r>
            <a:r>
              <a:rPr dirty="0" sz="3200" spc="-1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409">
                <a:solidFill>
                  <a:srgbClr val="001D54"/>
                </a:solidFill>
                <a:latin typeface="Tahoma"/>
                <a:cs typeface="Tahoma"/>
              </a:rPr>
              <a:t>com</a:t>
            </a:r>
            <a:r>
              <a:rPr dirty="0" sz="320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254">
                <a:solidFill>
                  <a:srgbClr val="001D54"/>
                </a:solidFill>
                <a:latin typeface="Tahoma"/>
                <a:cs typeface="Tahoma"/>
              </a:rPr>
              <a:t>período</a:t>
            </a:r>
            <a:r>
              <a:rPr dirty="0" sz="320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30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320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245">
                <a:solidFill>
                  <a:srgbClr val="001D54"/>
                </a:solidFill>
                <a:latin typeface="Tahoma"/>
                <a:cs typeface="Tahoma"/>
              </a:rPr>
              <a:t>apuração</a:t>
            </a:r>
            <a:r>
              <a:rPr dirty="0" sz="320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210">
                <a:solidFill>
                  <a:srgbClr val="001D54"/>
                </a:solidFill>
                <a:latin typeface="Tahoma"/>
                <a:cs typeface="Tahoma"/>
              </a:rPr>
              <a:t>trimestral</a:t>
            </a:r>
            <a:r>
              <a:rPr dirty="0" sz="320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280">
                <a:solidFill>
                  <a:srgbClr val="001D54"/>
                </a:solidFill>
                <a:latin typeface="Tahoma"/>
                <a:cs typeface="Tahoma"/>
              </a:rPr>
              <a:t>ou</a:t>
            </a:r>
            <a:r>
              <a:rPr dirty="0" sz="3200" spc="-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00" spc="155">
                <a:solidFill>
                  <a:srgbClr val="001D54"/>
                </a:solidFill>
                <a:latin typeface="Tahoma"/>
                <a:cs typeface="Tahoma"/>
              </a:rPr>
              <a:t>anual.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2987" y="2458523"/>
            <a:ext cx="6963409" cy="6959600"/>
            <a:chOff x="1142987" y="2458523"/>
            <a:chExt cx="6963409" cy="6959600"/>
          </a:xfrm>
        </p:grpSpPr>
        <p:sp>
          <p:nvSpPr>
            <p:cNvPr id="3" name="object 3"/>
            <p:cNvSpPr/>
            <p:nvPr/>
          </p:nvSpPr>
          <p:spPr>
            <a:xfrm>
              <a:off x="1142987" y="2458528"/>
              <a:ext cx="6963409" cy="6959600"/>
            </a:xfrm>
            <a:custGeom>
              <a:avLst/>
              <a:gdLst/>
              <a:ahLst/>
              <a:cxnLst/>
              <a:rect l="l" t="t" r="r" b="b"/>
              <a:pathLst>
                <a:path w="6963409" h="6959600">
                  <a:moveTo>
                    <a:pt x="5683237" y="4559300"/>
                  </a:moveTo>
                  <a:lnTo>
                    <a:pt x="5682958" y="4570666"/>
                  </a:lnTo>
                  <a:lnTo>
                    <a:pt x="5683047" y="4570349"/>
                  </a:lnTo>
                  <a:lnTo>
                    <a:pt x="5683237" y="4559300"/>
                  </a:lnTo>
                  <a:close/>
                </a:path>
                <a:path w="6963409" h="6959600">
                  <a:moveTo>
                    <a:pt x="6962902" y="2451100"/>
                  </a:moveTo>
                  <a:lnTo>
                    <a:pt x="6962775" y="2451100"/>
                  </a:lnTo>
                  <a:lnTo>
                    <a:pt x="6962775" y="2438400"/>
                  </a:lnTo>
                  <a:lnTo>
                    <a:pt x="6962635" y="2425700"/>
                  </a:lnTo>
                  <a:lnTo>
                    <a:pt x="6962292" y="2425700"/>
                  </a:lnTo>
                  <a:lnTo>
                    <a:pt x="6961797" y="2413000"/>
                  </a:lnTo>
                  <a:lnTo>
                    <a:pt x="6961149" y="2400300"/>
                  </a:lnTo>
                  <a:lnTo>
                    <a:pt x="6958597" y="2362200"/>
                  </a:lnTo>
                  <a:lnTo>
                    <a:pt x="6954723" y="2324100"/>
                  </a:lnTo>
                  <a:lnTo>
                    <a:pt x="6951408" y="2298700"/>
                  </a:lnTo>
                  <a:lnTo>
                    <a:pt x="6949846" y="2298700"/>
                  </a:lnTo>
                  <a:lnTo>
                    <a:pt x="6948233" y="2286000"/>
                  </a:lnTo>
                  <a:lnTo>
                    <a:pt x="6941566" y="2247900"/>
                  </a:lnTo>
                  <a:lnTo>
                    <a:pt x="6931749" y="2209800"/>
                  </a:lnTo>
                  <a:lnTo>
                    <a:pt x="6928371" y="2197100"/>
                  </a:lnTo>
                  <a:lnTo>
                    <a:pt x="6924726" y="2184400"/>
                  </a:lnTo>
                  <a:lnTo>
                    <a:pt x="6921182" y="2171700"/>
                  </a:lnTo>
                  <a:lnTo>
                    <a:pt x="6917779" y="2171700"/>
                  </a:lnTo>
                  <a:lnTo>
                    <a:pt x="6915798" y="2163940"/>
                  </a:lnTo>
                  <a:lnTo>
                    <a:pt x="6915798" y="2438400"/>
                  </a:lnTo>
                  <a:lnTo>
                    <a:pt x="6915709" y="2451100"/>
                  </a:lnTo>
                  <a:lnTo>
                    <a:pt x="6915569" y="2451100"/>
                  </a:lnTo>
                  <a:lnTo>
                    <a:pt x="6914820" y="2463800"/>
                  </a:lnTo>
                  <a:lnTo>
                    <a:pt x="6913867" y="2463800"/>
                  </a:lnTo>
                  <a:lnTo>
                    <a:pt x="6912711" y="2476500"/>
                  </a:lnTo>
                  <a:lnTo>
                    <a:pt x="6911365" y="2476500"/>
                  </a:lnTo>
                  <a:lnTo>
                    <a:pt x="6909702" y="2489200"/>
                  </a:lnTo>
                  <a:lnTo>
                    <a:pt x="6907733" y="2501900"/>
                  </a:lnTo>
                  <a:lnTo>
                    <a:pt x="6905853" y="2501900"/>
                  </a:lnTo>
                  <a:lnTo>
                    <a:pt x="6904241" y="2514600"/>
                  </a:lnTo>
                  <a:lnTo>
                    <a:pt x="6902513" y="2514600"/>
                  </a:lnTo>
                  <a:lnTo>
                    <a:pt x="6900672" y="2527300"/>
                  </a:lnTo>
                  <a:lnTo>
                    <a:pt x="6898703" y="2527300"/>
                  </a:lnTo>
                  <a:lnTo>
                    <a:pt x="6895668" y="2540000"/>
                  </a:lnTo>
                  <a:lnTo>
                    <a:pt x="6892518" y="2540000"/>
                  </a:lnTo>
                  <a:lnTo>
                    <a:pt x="6889255" y="2552700"/>
                  </a:lnTo>
                  <a:lnTo>
                    <a:pt x="6885864" y="2565400"/>
                  </a:lnTo>
                  <a:lnTo>
                    <a:pt x="6880504" y="2578100"/>
                  </a:lnTo>
                  <a:lnTo>
                    <a:pt x="6874853" y="2590800"/>
                  </a:lnTo>
                  <a:lnTo>
                    <a:pt x="6869011" y="2603500"/>
                  </a:lnTo>
                  <a:lnTo>
                    <a:pt x="6863131" y="2603500"/>
                  </a:lnTo>
                  <a:lnTo>
                    <a:pt x="6859600" y="2616200"/>
                  </a:lnTo>
                  <a:lnTo>
                    <a:pt x="6855930" y="2628900"/>
                  </a:lnTo>
                  <a:lnTo>
                    <a:pt x="6851904" y="2628900"/>
                  </a:lnTo>
                  <a:lnTo>
                    <a:pt x="6844766" y="2641600"/>
                  </a:lnTo>
                  <a:lnTo>
                    <a:pt x="6841236" y="2641600"/>
                  </a:lnTo>
                  <a:lnTo>
                    <a:pt x="6837807" y="2654300"/>
                  </a:lnTo>
                  <a:lnTo>
                    <a:pt x="6824116" y="2654300"/>
                  </a:lnTo>
                  <a:lnTo>
                    <a:pt x="6811404" y="2643721"/>
                  </a:lnTo>
                  <a:lnTo>
                    <a:pt x="6811404" y="2692400"/>
                  </a:lnTo>
                  <a:lnTo>
                    <a:pt x="6808546" y="2705100"/>
                  </a:lnTo>
                  <a:lnTo>
                    <a:pt x="6796062" y="2717800"/>
                  </a:lnTo>
                  <a:lnTo>
                    <a:pt x="6783400" y="2743200"/>
                  </a:lnTo>
                  <a:lnTo>
                    <a:pt x="6770522" y="2755900"/>
                  </a:lnTo>
                  <a:lnTo>
                    <a:pt x="6757365" y="2768600"/>
                  </a:lnTo>
                  <a:lnTo>
                    <a:pt x="6746075" y="2794000"/>
                  </a:lnTo>
                  <a:lnTo>
                    <a:pt x="6734721" y="2806700"/>
                  </a:lnTo>
                  <a:lnTo>
                    <a:pt x="6723202" y="2819400"/>
                  </a:lnTo>
                  <a:lnTo>
                    <a:pt x="6711416" y="2832100"/>
                  </a:lnTo>
                  <a:lnTo>
                    <a:pt x="6706552" y="2832100"/>
                  </a:lnTo>
                  <a:lnTo>
                    <a:pt x="6701561" y="2844800"/>
                  </a:lnTo>
                  <a:lnTo>
                    <a:pt x="6696469" y="2844800"/>
                  </a:lnTo>
                  <a:lnTo>
                    <a:pt x="6686220" y="2857500"/>
                  </a:lnTo>
                  <a:lnTo>
                    <a:pt x="6681038" y="2857500"/>
                  </a:lnTo>
                  <a:lnTo>
                    <a:pt x="6675818" y="2870200"/>
                  </a:lnTo>
                  <a:lnTo>
                    <a:pt x="6670522" y="2870200"/>
                  </a:lnTo>
                  <a:lnTo>
                    <a:pt x="6661378" y="2882900"/>
                  </a:lnTo>
                  <a:lnTo>
                    <a:pt x="6652057" y="2882900"/>
                  </a:lnTo>
                  <a:lnTo>
                    <a:pt x="6642646" y="2895600"/>
                  </a:lnTo>
                  <a:lnTo>
                    <a:pt x="6626669" y="2908300"/>
                  </a:lnTo>
                  <a:lnTo>
                    <a:pt x="6620192" y="2908300"/>
                  </a:lnTo>
                  <a:lnTo>
                    <a:pt x="6613792" y="2921000"/>
                  </a:lnTo>
                  <a:lnTo>
                    <a:pt x="6596418" y="2921000"/>
                  </a:lnTo>
                  <a:lnTo>
                    <a:pt x="6589573" y="2908300"/>
                  </a:lnTo>
                  <a:lnTo>
                    <a:pt x="6585331" y="2908300"/>
                  </a:lnTo>
                  <a:lnTo>
                    <a:pt x="6575399" y="2895600"/>
                  </a:lnTo>
                  <a:lnTo>
                    <a:pt x="6574676" y="2895600"/>
                  </a:lnTo>
                  <a:lnTo>
                    <a:pt x="6574676" y="2946400"/>
                  </a:lnTo>
                  <a:lnTo>
                    <a:pt x="6567119" y="2959100"/>
                  </a:lnTo>
                  <a:lnTo>
                    <a:pt x="6559613" y="2971800"/>
                  </a:lnTo>
                  <a:lnTo>
                    <a:pt x="6552171" y="2971800"/>
                  </a:lnTo>
                  <a:lnTo>
                    <a:pt x="6544792" y="2984500"/>
                  </a:lnTo>
                  <a:lnTo>
                    <a:pt x="6535001" y="2984500"/>
                  </a:lnTo>
                  <a:lnTo>
                    <a:pt x="6525120" y="2997200"/>
                  </a:lnTo>
                  <a:lnTo>
                    <a:pt x="6515100" y="3009900"/>
                  </a:lnTo>
                  <a:lnTo>
                    <a:pt x="6504876" y="3022600"/>
                  </a:lnTo>
                  <a:lnTo>
                    <a:pt x="6496215" y="3022600"/>
                  </a:lnTo>
                  <a:lnTo>
                    <a:pt x="6478816" y="3035300"/>
                  </a:lnTo>
                  <a:lnTo>
                    <a:pt x="6470205" y="3048000"/>
                  </a:lnTo>
                  <a:lnTo>
                    <a:pt x="6464109" y="3048000"/>
                  </a:lnTo>
                  <a:lnTo>
                    <a:pt x="6458204" y="3060700"/>
                  </a:lnTo>
                  <a:lnTo>
                    <a:pt x="6452565" y="3060700"/>
                  </a:lnTo>
                  <a:lnTo>
                    <a:pt x="6447256" y="3073400"/>
                  </a:lnTo>
                  <a:lnTo>
                    <a:pt x="6442926" y="3073400"/>
                  </a:lnTo>
                  <a:lnTo>
                    <a:pt x="6438874" y="3086100"/>
                  </a:lnTo>
                  <a:lnTo>
                    <a:pt x="6435052" y="3086100"/>
                  </a:lnTo>
                  <a:lnTo>
                    <a:pt x="6431369" y="3098800"/>
                  </a:lnTo>
                  <a:lnTo>
                    <a:pt x="6420091" y="3111500"/>
                  </a:lnTo>
                  <a:lnTo>
                    <a:pt x="6398984" y="3111500"/>
                  </a:lnTo>
                  <a:lnTo>
                    <a:pt x="6398984" y="3149600"/>
                  </a:lnTo>
                  <a:lnTo>
                    <a:pt x="6393637" y="3162300"/>
                  </a:lnTo>
                  <a:lnTo>
                    <a:pt x="6384760" y="3175000"/>
                  </a:lnTo>
                  <a:lnTo>
                    <a:pt x="6380277" y="3187700"/>
                  </a:lnTo>
                  <a:lnTo>
                    <a:pt x="6372733" y="3200400"/>
                  </a:lnTo>
                  <a:lnTo>
                    <a:pt x="6364986" y="3213100"/>
                  </a:lnTo>
                  <a:lnTo>
                    <a:pt x="6356934" y="3225800"/>
                  </a:lnTo>
                  <a:lnTo>
                    <a:pt x="6348463" y="3238500"/>
                  </a:lnTo>
                  <a:lnTo>
                    <a:pt x="6344475" y="3251200"/>
                  </a:lnTo>
                  <a:lnTo>
                    <a:pt x="6340272" y="3251200"/>
                  </a:lnTo>
                  <a:lnTo>
                    <a:pt x="6335750" y="3263900"/>
                  </a:lnTo>
                  <a:lnTo>
                    <a:pt x="6330124" y="3263900"/>
                  </a:lnTo>
                  <a:lnTo>
                    <a:pt x="6324333" y="3276600"/>
                  </a:lnTo>
                  <a:lnTo>
                    <a:pt x="6312306" y="3276600"/>
                  </a:lnTo>
                  <a:lnTo>
                    <a:pt x="6306451" y="3289300"/>
                  </a:lnTo>
                  <a:lnTo>
                    <a:pt x="6300317" y="3289300"/>
                  </a:lnTo>
                  <a:lnTo>
                    <a:pt x="6293967" y="3302000"/>
                  </a:lnTo>
                  <a:lnTo>
                    <a:pt x="6269901" y="3302000"/>
                  </a:lnTo>
                  <a:lnTo>
                    <a:pt x="6267120" y="3314700"/>
                  </a:lnTo>
                  <a:lnTo>
                    <a:pt x="6205105" y="3314700"/>
                  </a:lnTo>
                  <a:lnTo>
                    <a:pt x="6195339" y="3327400"/>
                  </a:lnTo>
                  <a:lnTo>
                    <a:pt x="6177280" y="3327400"/>
                  </a:lnTo>
                  <a:lnTo>
                    <a:pt x="6167577" y="3340100"/>
                  </a:lnTo>
                  <a:lnTo>
                    <a:pt x="6158801" y="3352800"/>
                  </a:lnTo>
                  <a:lnTo>
                    <a:pt x="6150991" y="3365500"/>
                  </a:lnTo>
                  <a:lnTo>
                    <a:pt x="6144209" y="3378200"/>
                  </a:lnTo>
                  <a:lnTo>
                    <a:pt x="6137326" y="3390900"/>
                  </a:lnTo>
                  <a:lnTo>
                    <a:pt x="6123584" y="3429000"/>
                  </a:lnTo>
                  <a:lnTo>
                    <a:pt x="6117234" y="3479800"/>
                  </a:lnTo>
                  <a:lnTo>
                    <a:pt x="6115812" y="3543300"/>
                  </a:lnTo>
                  <a:lnTo>
                    <a:pt x="6115850" y="3556000"/>
                  </a:lnTo>
                  <a:lnTo>
                    <a:pt x="6116117" y="3568700"/>
                  </a:lnTo>
                  <a:lnTo>
                    <a:pt x="6116688" y="3568700"/>
                  </a:lnTo>
                  <a:lnTo>
                    <a:pt x="6117463" y="3581400"/>
                  </a:lnTo>
                  <a:lnTo>
                    <a:pt x="6118415" y="3594100"/>
                  </a:lnTo>
                  <a:lnTo>
                    <a:pt x="6119520" y="3594100"/>
                  </a:lnTo>
                  <a:lnTo>
                    <a:pt x="6121425" y="3606800"/>
                  </a:lnTo>
                  <a:lnTo>
                    <a:pt x="6123038" y="3632200"/>
                  </a:lnTo>
                  <a:lnTo>
                    <a:pt x="6124397" y="3644900"/>
                  </a:lnTo>
                  <a:lnTo>
                    <a:pt x="6125553" y="3657600"/>
                  </a:lnTo>
                  <a:lnTo>
                    <a:pt x="6126696" y="3683000"/>
                  </a:lnTo>
                  <a:lnTo>
                    <a:pt x="6127369" y="3695700"/>
                  </a:lnTo>
                  <a:lnTo>
                    <a:pt x="6127445" y="3721100"/>
                  </a:lnTo>
                  <a:lnTo>
                    <a:pt x="6126759" y="3733800"/>
                  </a:lnTo>
                  <a:lnTo>
                    <a:pt x="6125642" y="3746500"/>
                  </a:lnTo>
                  <a:lnTo>
                    <a:pt x="6124232" y="3771900"/>
                  </a:lnTo>
                  <a:lnTo>
                    <a:pt x="6122467" y="3784600"/>
                  </a:lnTo>
                  <a:lnTo>
                    <a:pt x="6120282" y="3797300"/>
                  </a:lnTo>
                  <a:lnTo>
                    <a:pt x="6117971" y="3797300"/>
                  </a:lnTo>
                  <a:lnTo>
                    <a:pt x="6115367" y="3810000"/>
                  </a:lnTo>
                  <a:lnTo>
                    <a:pt x="6112497" y="3822700"/>
                  </a:lnTo>
                  <a:lnTo>
                    <a:pt x="6109360" y="3835400"/>
                  </a:lnTo>
                  <a:lnTo>
                    <a:pt x="6105995" y="3835400"/>
                  </a:lnTo>
                  <a:lnTo>
                    <a:pt x="6102515" y="3848100"/>
                  </a:lnTo>
                  <a:lnTo>
                    <a:pt x="6095352" y="3873500"/>
                  </a:lnTo>
                  <a:lnTo>
                    <a:pt x="6091745" y="3873500"/>
                  </a:lnTo>
                  <a:lnTo>
                    <a:pt x="6084633" y="3898900"/>
                  </a:lnTo>
                  <a:lnTo>
                    <a:pt x="6080988" y="3898900"/>
                  </a:lnTo>
                  <a:lnTo>
                    <a:pt x="6073635" y="3924300"/>
                  </a:lnTo>
                  <a:lnTo>
                    <a:pt x="6066383" y="3937000"/>
                  </a:lnTo>
                  <a:lnTo>
                    <a:pt x="6059487" y="3962400"/>
                  </a:lnTo>
                  <a:lnTo>
                    <a:pt x="6053213" y="3975100"/>
                  </a:lnTo>
                  <a:lnTo>
                    <a:pt x="6050953" y="3987800"/>
                  </a:lnTo>
                  <a:lnTo>
                    <a:pt x="6048730" y="3987800"/>
                  </a:lnTo>
                  <a:lnTo>
                    <a:pt x="6046597" y="4000500"/>
                  </a:lnTo>
                  <a:lnTo>
                    <a:pt x="6044527" y="4000500"/>
                  </a:lnTo>
                  <a:lnTo>
                    <a:pt x="6042660" y="4013200"/>
                  </a:lnTo>
                  <a:lnTo>
                    <a:pt x="6041009" y="4013200"/>
                  </a:lnTo>
                  <a:lnTo>
                    <a:pt x="6039548" y="4025900"/>
                  </a:lnTo>
                  <a:lnTo>
                    <a:pt x="6038266" y="4038600"/>
                  </a:lnTo>
                  <a:lnTo>
                    <a:pt x="6037046" y="4038600"/>
                  </a:lnTo>
                  <a:lnTo>
                    <a:pt x="6035916" y="4051300"/>
                  </a:lnTo>
                  <a:lnTo>
                    <a:pt x="6034913" y="4051300"/>
                  </a:lnTo>
                  <a:lnTo>
                    <a:pt x="6034100" y="4064000"/>
                  </a:lnTo>
                  <a:lnTo>
                    <a:pt x="6033465" y="4076700"/>
                  </a:lnTo>
                  <a:lnTo>
                    <a:pt x="6032932" y="4076700"/>
                  </a:lnTo>
                  <a:lnTo>
                    <a:pt x="6032004" y="4089400"/>
                  </a:lnTo>
                  <a:lnTo>
                    <a:pt x="6031420" y="4102100"/>
                  </a:lnTo>
                  <a:lnTo>
                    <a:pt x="6030747" y="4114800"/>
                  </a:lnTo>
                  <a:lnTo>
                    <a:pt x="6029769" y="4114800"/>
                  </a:lnTo>
                  <a:lnTo>
                    <a:pt x="6028842" y="4127500"/>
                  </a:lnTo>
                  <a:lnTo>
                    <a:pt x="6027750" y="4127500"/>
                  </a:lnTo>
                  <a:lnTo>
                    <a:pt x="6026531" y="4140200"/>
                  </a:lnTo>
                  <a:lnTo>
                    <a:pt x="6025197" y="4140200"/>
                  </a:lnTo>
                  <a:lnTo>
                    <a:pt x="6023597" y="4152900"/>
                  </a:lnTo>
                  <a:lnTo>
                    <a:pt x="6021844" y="4165600"/>
                  </a:lnTo>
                  <a:lnTo>
                    <a:pt x="6019914" y="4165600"/>
                  </a:lnTo>
                  <a:lnTo>
                    <a:pt x="6017768" y="4178300"/>
                  </a:lnTo>
                  <a:lnTo>
                    <a:pt x="6015291" y="4178300"/>
                  </a:lnTo>
                  <a:lnTo>
                    <a:pt x="6012662" y="4191000"/>
                  </a:lnTo>
                  <a:lnTo>
                    <a:pt x="6009881" y="4191000"/>
                  </a:lnTo>
                  <a:lnTo>
                    <a:pt x="6006947" y="4203700"/>
                  </a:lnTo>
                  <a:lnTo>
                    <a:pt x="6003328" y="4203700"/>
                  </a:lnTo>
                  <a:lnTo>
                    <a:pt x="5999391" y="4216400"/>
                  </a:lnTo>
                  <a:lnTo>
                    <a:pt x="5995047" y="4216400"/>
                  </a:lnTo>
                  <a:lnTo>
                    <a:pt x="5990158" y="4229100"/>
                  </a:lnTo>
                  <a:lnTo>
                    <a:pt x="5985078" y="4229100"/>
                  </a:lnTo>
                  <a:lnTo>
                    <a:pt x="5979846" y="4241800"/>
                  </a:lnTo>
                  <a:lnTo>
                    <a:pt x="5969838" y="4254500"/>
                  </a:lnTo>
                  <a:lnTo>
                    <a:pt x="5965241" y="4254500"/>
                  </a:lnTo>
                  <a:lnTo>
                    <a:pt x="5960783" y="4267200"/>
                  </a:lnTo>
                  <a:lnTo>
                    <a:pt x="5954636" y="4267200"/>
                  </a:lnTo>
                  <a:lnTo>
                    <a:pt x="5950978" y="4279900"/>
                  </a:lnTo>
                  <a:lnTo>
                    <a:pt x="5948248" y="4279900"/>
                  </a:lnTo>
                  <a:lnTo>
                    <a:pt x="5946762" y="4267200"/>
                  </a:lnTo>
                  <a:lnTo>
                    <a:pt x="5932132" y="4267200"/>
                  </a:lnTo>
                  <a:lnTo>
                    <a:pt x="5932132" y="4305300"/>
                  </a:lnTo>
                  <a:lnTo>
                    <a:pt x="5929808" y="4318000"/>
                  </a:lnTo>
                  <a:lnTo>
                    <a:pt x="5928779" y="4318000"/>
                  </a:lnTo>
                  <a:lnTo>
                    <a:pt x="5923572" y="4330700"/>
                  </a:lnTo>
                  <a:lnTo>
                    <a:pt x="5919495" y="4343400"/>
                  </a:lnTo>
                  <a:lnTo>
                    <a:pt x="5916307" y="4356100"/>
                  </a:lnTo>
                  <a:lnTo>
                    <a:pt x="5913793" y="4381500"/>
                  </a:lnTo>
                  <a:lnTo>
                    <a:pt x="5910453" y="4394200"/>
                  </a:lnTo>
                  <a:lnTo>
                    <a:pt x="5904217" y="4432300"/>
                  </a:lnTo>
                  <a:lnTo>
                    <a:pt x="5892063" y="4483100"/>
                  </a:lnTo>
                  <a:lnTo>
                    <a:pt x="5880011" y="4521200"/>
                  </a:lnTo>
                  <a:lnTo>
                    <a:pt x="5877458" y="4521200"/>
                  </a:lnTo>
                  <a:lnTo>
                    <a:pt x="5874601" y="4533900"/>
                  </a:lnTo>
                  <a:lnTo>
                    <a:pt x="5871375" y="4546600"/>
                  </a:lnTo>
                  <a:lnTo>
                    <a:pt x="5865152" y="4546600"/>
                  </a:lnTo>
                  <a:lnTo>
                    <a:pt x="5861621" y="4559300"/>
                  </a:lnTo>
                  <a:lnTo>
                    <a:pt x="5853646" y="4572000"/>
                  </a:lnTo>
                  <a:lnTo>
                    <a:pt x="5837542" y="4597400"/>
                  </a:lnTo>
                  <a:lnTo>
                    <a:pt x="5829503" y="4597400"/>
                  </a:lnTo>
                  <a:lnTo>
                    <a:pt x="5823102" y="4610100"/>
                  </a:lnTo>
                  <a:lnTo>
                    <a:pt x="5816790" y="4622800"/>
                  </a:lnTo>
                  <a:lnTo>
                    <a:pt x="5810542" y="4635500"/>
                  </a:lnTo>
                  <a:lnTo>
                    <a:pt x="5804357" y="4635500"/>
                  </a:lnTo>
                  <a:lnTo>
                    <a:pt x="5792863" y="4660900"/>
                  </a:lnTo>
                  <a:lnTo>
                    <a:pt x="5787288" y="4660900"/>
                  </a:lnTo>
                  <a:lnTo>
                    <a:pt x="5782030" y="4673600"/>
                  </a:lnTo>
                  <a:lnTo>
                    <a:pt x="5776176" y="4686300"/>
                  </a:lnTo>
                  <a:lnTo>
                    <a:pt x="5770435" y="4686300"/>
                  </a:lnTo>
                  <a:lnTo>
                    <a:pt x="5764847" y="4699000"/>
                  </a:lnTo>
                  <a:lnTo>
                    <a:pt x="5759475" y="4711700"/>
                  </a:lnTo>
                  <a:lnTo>
                    <a:pt x="5750141" y="4737100"/>
                  </a:lnTo>
                  <a:lnTo>
                    <a:pt x="5741555" y="4749800"/>
                  </a:lnTo>
                  <a:lnTo>
                    <a:pt x="5733034" y="4775200"/>
                  </a:lnTo>
                  <a:lnTo>
                    <a:pt x="5723814" y="4800600"/>
                  </a:lnTo>
                  <a:lnTo>
                    <a:pt x="5701931" y="4800600"/>
                  </a:lnTo>
                  <a:lnTo>
                    <a:pt x="5701931" y="4838700"/>
                  </a:lnTo>
                  <a:lnTo>
                    <a:pt x="5696839" y="4851400"/>
                  </a:lnTo>
                  <a:lnTo>
                    <a:pt x="5692254" y="4864100"/>
                  </a:lnTo>
                  <a:lnTo>
                    <a:pt x="5687428" y="4876800"/>
                  </a:lnTo>
                  <a:lnTo>
                    <a:pt x="5682386" y="4889500"/>
                  </a:lnTo>
                  <a:lnTo>
                    <a:pt x="5678856" y="4889500"/>
                  </a:lnTo>
                  <a:lnTo>
                    <a:pt x="5675046" y="4902200"/>
                  </a:lnTo>
                  <a:lnTo>
                    <a:pt x="5670842" y="4902200"/>
                  </a:lnTo>
                  <a:lnTo>
                    <a:pt x="5666752" y="4914900"/>
                  </a:lnTo>
                  <a:lnTo>
                    <a:pt x="5662574" y="4914900"/>
                  </a:lnTo>
                  <a:lnTo>
                    <a:pt x="5658282" y="4927600"/>
                  </a:lnTo>
                  <a:lnTo>
                    <a:pt x="5648960" y="4927600"/>
                  </a:lnTo>
                  <a:lnTo>
                    <a:pt x="5646369" y="4940300"/>
                  </a:lnTo>
                  <a:lnTo>
                    <a:pt x="5639435" y="4940300"/>
                  </a:lnTo>
                  <a:lnTo>
                    <a:pt x="5632374" y="4953000"/>
                  </a:lnTo>
                  <a:lnTo>
                    <a:pt x="5617781" y="4953000"/>
                  </a:lnTo>
                  <a:lnTo>
                    <a:pt x="5611698" y="4965700"/>
                  </a:lnTo>
                  <a:lnTo>
                    <a:pt x="5605475" y="4965700"/>
                  </a:lnTo>
                  <a:lnTo>
                    <a:pt x="5592724" y="4978400"/>
                  </a:lnTo>
                  <a:lnTo>
                    <a:pt x="5579440" y="4978400"/>
                  </a:lnTo>
                  <a:lnTo>
                    <a:pt x="5569724" y="4991100"/>
                  </a:lnTo>
                  <a:lnTo>
                    <a:pt x="5560136" y="4991100"/>
                  </a:lnTo>
                  <a:lnTo>
                    <a:pt x="5550763" y="5003800"/>
                  </a:lnTo>
                  <a:lnTo>
                    <a:pt x="5541721" y="5003800"/>
                  </a:lnTo>
                  <a:lnTo>
                    <a:pt x="5534672" y="5016500"/>
                  </a:lnTo>
                  <a:lnTo>
                    <a:pt x="5528081" y="5016500"/>
                  </a:lnTo>
                  <a:lnTo>
                    <a:pt x="5522163" y="5029200"/>
                  </a:lnTo>
                  <a:lnTo>
                    <a:pt x="5517108" y="5041900"/>
                  </a:lnTo>
                  <a:lnTo>
                    <a:pt x="5511914" y="5041900"/>
                  </a:lnTo>
                  <a:lnTo>
                    <a:pt x="5508739" y="5054600"/>
                  </a:lnTo>
                  <a:lnTo>
                    <a:pt x="5507583" y="5054600"/>
                  </a:lnTo>
                  <a:lnTo>
                    <a:pt x="5506275" y="5067300"/>
                  </a:lnTo>
                  <a:lnTo>
                    <a:pt x="5502338" y="5067300"/>
                  </a:lnTo>
                  <a:lnTo>
                    <a:pt x="5500459" y="5080000"/>
                  </a:lnTo>
                  <a:lnTo>
                    <a:pt x="5490794" y="5080000"/>
                  </a:lnTo>
                  <a:lnTo>
                    <a:pt x="5487263" y="5092700"/>
                  </a:lnTo>
                  <a:lnTo>
                    <a:pt x="5454383" y="5092700"/>
                  </a:lnTo>
                  <a:lnTo>
                    <a:pt x="5446776" y="5105400"/>
                  </a:lnTo>
                  <a:lnTo>
                    <a:pt x="5343423" y="5105400"/>
                  </a:lnTo>
                  <a:lnTo>
                    <a:pt x="5337111" y="5092700"/>
                  </a:lnTo>
                  <a:lnTo>
                    <a:pt x="5308879" y="5092700"/>
                  </a:lnTo>
                  <a:lnTo>
                    <a:pt x="5301805" y="5080000"/>
                  </a:lnTo>
                  <a:lnTo>
                    <a:pt x="5280685" y="5080000"/>
                  </a:lnTo>
                  <a:lnTo>
                    <a:pt x="5272075" y="5067300"/>
                  </a:lnTo>
                  <a:lnTo>
                    <a:pt x="5254307" y="5067300"/>
                  </a:lnTo>
                  <a:lnTo>
                    <a:pt x="5245214" y="5054600"/>
                  </a:lnTo>
                  <a:lnTo>
                    <a:pt x="5157114" y="5054600"/>
                  </a:lnTo>
                  <a:lnTo>
                    <a:pt x="5154333" y="5041900"/>
                  </a:lnTo>
                  <a:lnTo>
                    <a:pt x="5151158" y="5041900"/>
                  </a:lnTo>
                  <a:lnTo>
                    <a:pt x="5146916" y="5029200"/>
                  </a:lnTo>
                  <a:lnTo>
                    <a:pt x="5140388" y="5029200"/>
                  </a:lnTo>
                  <a:lnTo>
                    <a:pt x="5132844" y="5016500"/>
                  </a:lnTo>
                  <a:lnTo>
                    <a:pt x="5118227" y="5016500"/>
                  </a:lnTo>
                  <a:lnTo>
                    <a:pt x="5118227" y="5054600"/>
                  </a:lnTo>
                  <a:lnTo>
                    <a:pt x="5111788" y="5067300"/>
                  </a:lnTo>
                  <a:lnTo>
                    <a:pt x="5099482" y="5067300"/>
                  </a:lnTo>
                  <a:lnTo>
                    <a:pt x="5094516" y="5080000"/>
                  </a:lnTo>
                  <a:lnTo>
                    <a:pt x="5090312" y="5080000"/>
                  </a:lnTo>
                  <a:lnTo>
                    <a:pt x="5082349" y="5092700"/>
                  </a:lnTo>
                  <a:lnTo>
                    <a:pt x="5078946" y="5092700"/>
                  </a:lnTo>
                  <a:lnTo>
                    <a:pt x="5073485" y="5105400"/>
                  </a:lnTo>
                  <a:lnTo>
                    <a:pt x="5070894" y="5105400"/>
                  </a:lnTo>
                  <a:lnTo>
                    <a:pt x="5067846" y="5118100"/>
                  </a:lnTo>
                  <a:lnTo>
                    <a:pt x="5059934" y="5118100"/>
                  </a:lnTo>
                  <a:lnTo>
                    <a:pt x="5057343" y="5130800"/>
                  </a:lnTo>
                  <a:lnTo>
                    <a:pt x="5054701" y="5130800"/>
                  </a:lnTo>
                  <a:lnTo>
                    <a:pt x="5042662" y="5143500"/>
                  </a:lnTo>
                  <a:lnTo>
                    <a:pt x="5030279" y="5143500"/>
                  </a:lnTo>
                  <a:lnTo>
                    <a:pt x="5017655" y="5156200"/>
                  </a:lnTo>
                  <a:lnTo>
                    <a:pt x="5004854" y="5168900"/>
                  </a:lnTo>
                  <a:lnTo>
                    <a:pt x="4994567" y="5168900"/>
                  </a:lnTo>
                  <a:lnTo>
                    <a:pt x="4973739" y="5181600"/>
                  </a:lnTo>
                  <a:lnTo>
                    <a:pt x="4963426" y="5194300"/>
                  </a:lnTo>
                  <a:lnTo>
                    <a:pt x="4954194" y="5194300"/>
                  </a:lnTo>
                  <a:lnTo>
                    <a:pt x="4944884" y="5207000"/>
                  </a:lnTo>
                  <a:lnTo>
                    <a:pt x="4935448" y="5207000"/>
                  </a:lnTo>
                  <a:lnTo>
                    <a:pt x="4925834" y="5219700"/>
                  </a:lnTo>
                  <a:lnTo>
                    <a:pt x="4876139" y="5219700"/>
                  </a:lnTo>
                  <a:lnTo>
                    <a:pt x="4865421" y="5232400"/>
                  </a:lnTo>
                  <a:lnTo>
                    <a:pt x="4826749" y="5232400"/>
                  </a:lnTo>
                  <a:lnTo>
                    <a:pt x="4817567" y="5245100"/>
                  </a:lnTo>
                  <a:lnTo>
                    <a:pt x="4782350" y="5245100"/>
                  </a:lnTo>
                  <a:lnTo>
                    <a:pt x="4763998" y="5257800"/>
                  </a:lnTo>
                  <a:lnTo>
                    <a:pt x="4745748" y="5257800"/>
                  </a:lnTo>
                  <a:lnTo>
                    <a:pt x="4737506" y="5270500"/>
                  </a:lnTo>
                  <a:lnTo>
                    <a:pt x="4713135" y="5270500"/>
                  </a:lnTo>
                  <a:lnTo>
                    <a:pt x="4704880" y="5283200"/>
                  </a:lnTo>
                  <a:lnTo>
                    <a:pt x="4688573" y="5283200"/>
                  </a:lnTo>
                  <a:lnTo>
                    <a:pt x="4680559" y="5295900"/>
                  </a:lnTo>
                  <a:lnTo>
                    <a:pt x="4667796" y="5295900"/>
                  </a:lnTo>
                  <a:lnTo>
                    <a:pt x="4655197" y="5308600"/>
                  </a:lnTo>
                  <a:lnTo>
                    <a:pt x="4643742" y="5308600"/>
                  </a:lnTo>
                  <a:lnTo>
                    <a:pt x="4626445" y="5321300"/>
                  </a:lnTo>
                  <a:lnTo>
                    <a:pt x="4620603" y="5321300"/>
                  </a:lnTo>
                  <a:lnTo>
                    <a:pt x="4614697" y="5334000"/>
                  </a:lnTo>
                  <a:lnTo>
                    <a:pt x="4602404" y="5334000"/>
                  </a:lnTo>
                  <a:lnTo>
                    <a:pt x="4589970" y="5346700"/>
                  </a:lnTo>
                  <a:lnTo>
                    <a:pt x="4564989" y="5346700"/>
                  </a:lnTo>
                  <a:lnTo>
                    <a:pt x="4558271" y="5359400"/>
                  </a:lnTo>
                  <a:lnTo>
                    <a:pt x="4538688" y="5359400"/>
                  </a:lnTo>
                  <a:lnTo>
                    <a:pt x="4532528" y="5372100"/>
                  </a:lnTo>
                  <a:lnTo>
                    <a:pt x="4520577" y="5372100"/>
                  </a:lnTo>
                  <a:lnTo>
                    <a:pt x="4514837" y="5384800"/>
                  </a:lnTo>
                  <a:lnTo>
                    <a:pt x="4507433" y="5384800"/>
                  </a:lnTo>
                  <a:lnTo>
                    <a:pt x="4500296" y="5397500"/>
                  </a:lnTo>
                  <a:lnTo>
                    <a:pt x="4493615" y="5397500"/>
                  </a:lnTo>
                  <a:lnTo>
                    <a:pt x="4487596" y="5410200"/>
                  </a:lnTo>
                  <a:lnTo>
                    <a:pt x="4484636" y="5410200"/>
                  </a:lnTo>
                  <a:lnTo>
                    <a:pt x="4481728" y="5422900"/>
                  </a:lnTo>
                  <a:lnTo>
                    <a:pt x="4476813" y="5422900"/>
                  </a:lnTo>
                  <a:lnTo>
                    <a:pt x="4474756" y="5435600"/>
                  </a:lnTo>
                  <a:lnTo>
                    <a:pt x="4467542" y="5435600"/>
                  </a:lnTo>
                  <a:lnTo>
                    <a:pt x="4465218" y="5448300"/>
                  </a:lnTo>
                  <a:lnTo>
                    <a:pt x="4455465" y="5448300"/>
                  </a:lnTo>
                  <a:lnTo>
                    <a:pt x="4444276" y="5435600"/>
                  </a:lnTo>
                  <a:lnTo>
                    <a:pt x="4435195" y="5435600"/>
                  </a:lnTo>
                  <a:lnTo>
                    <a:pt x="4433989" y="5422900"/>
                  </a:lnTo>
                  <a:lnTo>
                    <a:pt x="4433227" y="5422900"/>
                  </a:lnTo>
                  <a:lnTo>
                    <a:pt x="4430407" y="5410200"/>
                  </a:lnTo>
                  <a:lnTo>
                    <a:pt x="4429201" y="5410200"/>
                  </a:lnTo>
                  <a:lnTo>
                    <a:pt x="4424997" y="5397500"/>
                  </a:lnTo>
                  <a:lnTo>
                    <a:pt x="4421771" y="5397500"/>
                  </a:lnTo>
                  <a:lnTo>
                    <a:pt x="4417072" y="5388102"/>
                  </a:lnTo>
                  <a:lnTo>
                    <a:pt x="4417072" y="5473700"/>
                  </a:lnTo>
                  <a:lnTo>
                    <a:pt x="4403788" y="5473700"/>
                  </a:lnTo>
                  <a:lnTo>
                    <a:pt x="4399407" y="5486400"/>
                  </a:lnTo>
                  <a:lnTo>
                    <a:pt x="4391228" y="5486400"/>
                  </a:lnTo>
                  <a:lnTo>
                    <a:pt x="4387367" y="5499100"/>
                  </a:lnTo>
                  <a:lnTo>
                    <a:pt x="4383798" y="5499100"/>
                  </a:lnTo>
                  <a:lnTo>
                    <a:pt x="4380433" y="5511800"/>
                  </a:lnTo>
                  <a:lnTo>
                    <a:pt x="4376267" y="5511800"/>
                  </a:lnTo>
                  <a:lnTo>
                    <a:pt x="4372508" y="5524500"/>
                  </a:lnTo>
                  <a:lnTo>
                    <a:pt x="4371098" y="5527116"/>
                  </a:lnTo>
                  <a:lnTo>
                    <a:pt x="4371098" y="5676900"/>
                  </a:lnTo>
                  <a:lnTo>
                    <a:pt x="4370908" y="5689600"/>
                  </a:lnTo>
                  <a:lnTo>
                    <a:pt x="4370451" y="5689600"/>
                  </a:lnTo>
                  <a:lnTo>
                    <a:pt x="4369790" y="5702300"/>
                  </a:lnTo>
                  <a:lnTo>
                    <a:pt x="4367149" y="5702300"/>
                  </a:lnTo>
                  <a:lnTo>
                    <a:pt x="4364952" y="5715000"/>
                  </a:lnTo>
                  <a:lnTo>
                    <a:pt x="4362577" y="5727700"/>
                  </a:lnTo>
                  <a:lnTo>
                    <a:pt x="4358983" y="5727700"/>
                  </a:lnTo>
                  <a:lnTo>
                    <a:pt x="4355287" y="5740400"/>
                  </a:lnTo>
                  <a:lnTo>
                    <a:pt x="4351553" y="5753100"/>
                  </a:lnTo>
                  <a:lnTo>
                    <a:pt x="4347857" y="5765800"/>
                  </a:lnTo>
                  <a:lnTo>
                    <a:pt x="4345470" y="5765800"/>
                  </a:lnTo>
                  <a:lnTo>
                    <a:pt x="4343146" y="5778500"/>
                  </a:lnTo>
                  <a:lnTo>
                    <a:pt x="4341012" y="5778500"/>
                  </a:lnTo>
                  <a:lnTo>
                    <a:pt x="4339183" y="5791200"/>
                  </a:lnTo>
                  <a:lnTo>
                    <a:pt x="4337151" y="5791200"/>
                  </a:lnTo>
                  <a:lnTo>
                    <a:pt x="4335869" y="5803900"/>
                  </a:lnTo>
                  <a:lnTo>
                    <a:pt x="4335729" y="5816600"/>
                  </a:lnTo>
                  <a:lnTo>
                    <a:pt x="4337126" y="5816600"/>
                  </a:lnTo>
                  <a:lnTo>
                    <a:pt x="4339615" y="5829300"/>
                  </a:lnTo>
                  <a:lnTo>
                    <a:pt x="4343044" y="5842000"/>
                  </a:lnTo>
                  <a:lnTo>
                    <a:pt x="4347083" y="5842000"/>
                  </a:lnTo>
                  <a:lnTo>
                    <a:pt x="4351439" y="5854700"/>
                  </a:lnTo>
                  <a:lnTo>
                    <a:pt x="4356544" y="5854700"/>
                  </a:lnTo>
                  <a:lnTo>
                    <a:pt x="4358818" y="5867400"/>
                  </a:lnTo>
                  <a:lnTo>
                    <a:pt x="4362666" y="5867400"/>
                  </a:lnTo>
                  <a:lnTo>
                    <a:pt x="4363923" y="5880100"/>
                  </a:lnTo>
                  <a:lnTo>
                    <a:pt x="4365942" y="5880100"/>
                  </a:lnTo>
                  <a:lnTo>
                    <a:pt x="4367009" y="5892800"/>
                  </a:lnTo>
                  <a:lnTo>
                    <a:pt x="4367822" y="5892800"/>
                  </a:lnTo>
                  <a:lnTo>
                    <a:pt x="4368355" y="5905500"/>
                  </a:lnTo>
                  <a:lnTo>
                    <a:pt x="4368533" y="5905500"/>
                  </a:lnTo>
                  <a:lnTo>
                    <a:pt x="4368355" y="5918200"/>
                  </a:lnTo>
                  <a:lnTo>
                    <a:pt x="4367555" y="5918200"/>
                  </a:lnTo>
                  <a:lnTo>
                    <a:pt x="4366552" y="5930900"/>
                  </a:lnTo>
                  <a:lnTo>
                    <a:pt x="4365383" y="5930900"/>
                  </a:lnTo>
                  <a:lnTo>
                    <a:pt x="4364063" y="5943600"/>
                  </a:lnTo>
                  <a:lnTo>
                    <a:pt x="4363123" y="5943600"/>
                  </a:lnTo>
                  <a:lnTo>
                    <a:pt x="4362094" y="5956300"/>
                  </a:lnTo>
                  <a:lnTo>
                    <a:pt x="4358119" y="5956300"/>
                  </a:lnTo>
                  <a:lnTo>
                    <a:pt x="4355249" y="5969000"/>
                  </a:lnTo>
                  <a:lnTo>
                    <a:pt x="4352264" y="5981700"/>
                  </a:lnTo>
                  <a:lnTo>
                    <a:pt x="4349242" y="5981700"/>
                  </a:lnTo>
                  <a:lnTo>
                    <a:pt x="4346384" y="5994400"/>
                  </a:lnTo>
                  <a:lnTo>
                    <a:pt x="4343501" y="5994400"/>
                  </a:lnTo>
                  <a:lnTo>
                    <a:pt x="4340542" y="6007100"/>
                  </a:lnTo>
                  <a:lnTo>
                    <a:pt x="4337482" y="6007100"/>
                  </a:lnTo>
                  <a:lnTo>
                    <a:pt x="4331614" y="6019800"/>
                  </a:lnTo>
                  <a:lnTo>
                    <a:pt x="4325467" y="6032500"/>
                  </a:lnTo>
                  <a:lnTo>
                    <a:pt x="4319028" y="6045200"/>
                  </a:lnTo>
                  <a:lnTo>
                    <a:pt x="4312336" y="6045200"/>
                  </a:lnTo>
                  <a:lnTo>
                    <a:pt x="4305592" y="6057900"/>
                  </a:lnTo>
                  <a:lnTo>
                    <a:pt x="4298658" y="6070600"/>
                  </a:lnTo>
                  <a:lnTo>
                    <a:pt x="4291469" y="6083300"/>
                  </a:lnTo>
                  <a:lnTo>
                    <a:pt x="4283964" y="6083300"/>
                  </a:lnTo>
                  <a:lnTo>
                    <a:pt x="4275594" y="6096000"/>
                  </a:lnTo>
                  <a:lnTo>
                    <a:pt x="4266958" y="6108700"/>
                  </a:lnTo>
                  <a:lnTo>
                    <a:pt x="4258094" y="6108700"/>
                  </a:lnTo>
                  <a:lnTo>
                    <a:pt x="4248975" y="6121400"/>
                  </a:lnTo>
                  <a:lnTo>
                    <a:pt x="4239361" y="6134100"/>
                  </a:lnTo>
                  <a:lnTo>
                    <a:pt x="4229773" y="6134100"/>
                  </a:lnTo>
                  <a:lnTo>
                    <a:pt x="4210723" y="6159500"/>
                  </a:lnTo>
                  <a:lnTo>
                    <a:pt x="4171886" y="6159500"/>
                  </a:lnTo>
                  <a:lnTo>
                    <a:pt x="4171886" y="6197600"/>
                  </a:lnTo>
                  <a:lnTo>
                    <a:pt x="4167149" y="6210300"/>
                  </a:lnTo>
                  <a:lnTo>
                    <a:pt x="4162679" y="6210300"/>
                  </a:lnTo>
                  <a:lnTo>
                    <a:pt x="4158462" y="6223000"/>
                  </a:lnTo>
                  <a:lnTo>
                    <a:pt x="4154932" y="6223000"/>
                  </a:lnTo>
                  <a:lnTo>
                    <a:pt x="4149788" y="6235700"/>
                  </a:lnTo>
                  <a:lnTo>
                    <a:pt x="4145457" y="6248400"/>
                  </a:lnTo>
                  <a:lnTo>
                    <a:pt x="4137622" y="6273800"/>
                  </a:lnTo>
                  <a:lnTo>
                    <a:pt x="4135031" y="6286500"/>
                  </a:lnTo>
                  <a:lnTo>
                    <a:pt x="4132288" y="6286500"/>
                  </a:lnTo>
                  <a:lnTo>
                    <a:pt x="4126700" y="6299200"/>
                  </a:lnTo>
                  <a:lnTo>
                    <a:pt x="4123639" y="6311900"/>
                  </a:lnTo>
                  <a:lnTo>
                    <a:pt x="4117302" y="6324600"/>
                  </a:lnTo>
                  <a:lnTo>
                    <a:pt x="4114215" y="6324600"/>
                  </a:lnTo>
                  <a:lnTo>
                    <a:pt x="4110786" y="6337300"/>
                  </a:lnTo>
                  <a:lnTo>
                    <a:pt x="4107319" y="6350000"/>
                  </a:lnTo>
                  <a:lnTo>
                    <a:pt x="4103763" y="6350000"/>
                  </a:lnTo>
                  <a:lnTo>
                    <a:pt x="4100080" y="6362700"/>
                  </a:lnTo>
                  <a:lnTo>
                    <a:pt x="4097363" y="6362700"/>
                  </a:lnTo>
                  <a:lnTo>
                    <a:pt x="4092067" y="6375400"/>
                  </a:lnTo>
                  <a:lnTo>
                    <a:pt x="4089298" y="6388100"/>
                  </a:lnTo>
                  <a:lnTo>
                    <a:pt x="4086301" y="6388100"/>
                  </a:lnTo>
                  <a:lnTo>
                    <a:pt x="4074033" y="6413500"/>
                  </a:lnTo>
                  <a:lnTo>
                    <a:pt x="4070820" y="6426200"/>
                  </a:lnTo>
                  <a:lnTo>
                    <a:pt x="4067479" y="6426200"/>
                  </a:lnTo>
                  <a:lnTo>
                    <a:pt x="4063974" y="6438900"/>
                  </a:lnTo>
                  <a:lnTo>
                    <a:pt x="4059453" y="6438900"/>
                  </a:lnTo>
                  <a:lnTo>
                    <a:pt x="4054716" y="6451600"/>
                  </a:lnTo>
                  <a:lnTo>
                    <a:pt x="4045115" y="6451600"/>
                  </a:lnTo>
                  <a:lnTo>
                    <a:pt x="4040543" y="6464300"/>
                  </a:lnTo>
                  <a:lnTo>
                    <a:pt x="4031221" y="6464300"/>
                  </a:lnTo>
                  <a:lnTo>
                    <a:pt x="4011663" y="6489700"/>
                  </a:lnTo>
                  <a:lnTo>
                    <a:pt x="4007040" y="6489700"/>
                  </a:lnTo>
                  <a:lnTo>
                    <a:pt x="4002430" y="6502400"/>
                  </a:lnTo>
                  <a:lnTo>
                    <a:pt x="3993464" y="6502400"/>
                  </a:lnTo>
                  <a:lnTo>
                    <a:pt x="3989565" y="6515100"/>
                  </a:lnTo>
                  <a:lnTo>
                    <a:pt x="3985806" y="6515100"/>
                  </a:lnTo>
                  <a:lnTo>
                    <a:pt x="3982542" y="6527800"/>
                  </a:lnTo>
                  <a:lnTo>
                    <a:pt x="3975963" y="6527800"/>
                  </a:lnTo>
                  <a:lnTo>
                    <a:pt x="3972928" y="6540500"/>
                  </a:lnTo>
                  <a:lnTo>
                    <a:pt x="3961866" y="6540500"/>
                  </a:lnTo>
                  <a:lnTo>
                    <a:pt x="3966591" y="6527800"/>
                  </a:lnTo>
                  <a:lnTo>
                    <a:pt x="3971137" y="6527800"/>
                  </a:lnTo>
                  <a:lnTo>
                    <a:pt x="3975468" y="6515100"/>
                  </a:lnTo>
                  <a:lnTo>
                    <a:pt x="3979583" y="6515100"/>
                  </a:lnTo>
                  <a:lnTo>
                    <a:pt x="3986403" y="6502400"/>
                  </a:lnTo>
                  <a:lnTo>
                    <a:pt x="3992778" y="6489700"/>
                  </a:lnTo>
                  <a:lnTo>
                    <a:pt x="3998798" y="6489700"/>
                  </a:lnTo>
                  <a:lnTo>
                    <a:pt x="4004551" y="6477000"/>
                  </a:lnTo>
                  <a:lnTo>
                    <a:pt x="4007586" y="6464300"/>
                  </a:lnTo>
                  <a:lnTo>
                    <a:pt x="4010545" y="6464300"/>
                  </a:lnTo>
                  <a:lnTo>
                    <a:pt x="4013377" y="6451600"/>
                  </a:lnTo>
                  <a:lnTo>
                    <a:pt x="4016057" y="6451600"/>
                  </a:lnTo>
                  <a:lnTo>
                    <a:pt x="4018851" y="6438900"/>
                  </a:lnTo>
                  <a:lnTo>
                    <a:pt x="4021480" y="6438900"/>
                  </a:lnTo>
                  <a:lnTo>
                    <a:pt x="4023957" y="6426200"/>
                  </a:lnTo>
                  <a:lnTo>
                    <a:pt x="4026293" y="6426200"/>
                  </a:lnTo>
                  <a:lnTo>
                    <a:pt x="4029468" y="6413500"/>
                  </a:lnTo>
                  <a:lnTo>
                    <a:pt x="4032046" y="6400800"/>
                  </a:lnTo>
                  <a:lnTo>
                    <a:pt x="4033748" y="6388100"/>
                  </a:lnTo>
                  <a:lnTo>
                    <a:pt x="4034269" y="6388100"/>
                  </a:lnTo>
                  <a:lnTo>
                    <a:pt x="4032974" y="6375400"/>
                  </a:lnTo>
                  <a:lnTo>
                    <a:pt x="4029659" y="6362700"/>
                  </a:lnTo>
                  <a:lnTo>
                    <a:pt x="4024490" y="6350000"/>
                  </a:lnTo>
                  <a:lnTo>
                    <a:pt x="4017670" y="6337300"/>
                  </a:lnTo>
                  <a:lnTo>
                    <a:pt x="4012831" y="6337300"/>
                  </a:lnTo>
                  <a:lnTo>
                    <a:pt x="4007586" y="6324600"/>
                  </a:lnTo>
                  <a:lnTo>
                    <a:pt x="3992435" y="6324600"/>
                  </a:lnTo>
                  <a:lnTo>
                    <a:pt x="3988587" y="6311900"/>
                  </a:lnTo>
                  <a:lnTo>
                    <a:pt x="3934942" y="6311900"/>
                  </a:lnTo>
                  <a:lnTo>
                    <a:pt x="3928935" y="6324600"/>
                  </a:lnTo>
                  <a:lnTo>
                    <a:pt x="3915803" y="6324600"/>
                  </a:lnTo>
                  <a:lnTo>
                    <a:pt x="3908907" y="6337300"/>
                  </a:lnTo>
                  <a:lnTo>
                    <a:pt x="3902633" y="6337300"/>
                  </a:lnTo>
                  <a:lnTo>
                    <a:pt x="3896944" y="6350000"/>
                  </a:lnTo>
                  <a:lnTo>
                    <a:pt x="3893324" y="6362700"/>
                  </a:lnTo>
                  <a:lnTo>
                    <a:pt x="3889921" y="6362700"/>
                  </a:lnTo>
                  <a:lnTo>
                    <a:pt x="3884955" y="6375400"/>
                  </a:lnTo>
                  <a:lnTo>
                    <a:pt x="3881069" y="6375400"/>
                  </a:lnTo>
                  <a:lnTo>
                    <a:pt x="3878034" y="6388100"/>
                  </a:lnTo>
                  <a:lnTo>
                    <a:pt x="3875252" y="6400800"/>
                  </a:lnTo>
                  <a:lnTo>
                    <a:pt x="3872611" y="6400800"/>
                  </a:lnTo>
                  <a:lnTo>
                    <a:pt x="3870020" y="6413500"/>
                  </a:lnTo>
                  <a:lnTo>
                    <a:pt x="3867683" y="6413500"/>
                  </a:lnTo>
                  <a:lnTo>
                    <a:pt x="3864292" y="6426200"/>
                  </a:lnTo>
                  <a:lnTo>
                    <a:pt x="3860711" y="6426200"/>
                  </a:lnTo>
                  <a:lnTo>
                    <a:pt x="3856977" y="6438900"/>
                  </a:lnTo>
                  <a:lnTo>
                    <a:pt x="3853103" y="6438900"/>
                  </a:lnTo>
                  <a:lnTo>
                    <a:pt x="3847211" y="6451600"/>
                  </a:lnTo>
                  <a:lnTo>
                    <a:pt x="3841038" y="6464300"/>
                  </a:lnTo>
                  <a:lnTo>
                    <a:pt x="3834663" y="6464300"/>
                  </a:lnTo>
                  <a:lnTo>
                    <a:pt x="3828135" y="6477000"/>
                  </a:lnTo>
                  <a:lnTo>
                    <a:pt x="3821658" y="6477000"/>
                  </a:lnTo>
                  <a:lnTo>
                    <a:pt x="3815092" y="6489700"/>
                  </a:lnTo>
                  <a:lnTo>
                    <a:pt x="3808565" y="6489700"/>
                  </a:lnTo>
                  <a:lnTo>
                    <a:pt x="3802189" y="6502400"/>
                  </a:lnTo>
                  <a:lnTo>
                    <a:pt x="3797312" y="6502400"/>
                  </a:lnTo>
                  <a:lnTo>
                    <a:pt x="3792664" y="6515100"/>
                  </a:lnTo>
                  <a:lnTo>
                    <a:pt x="3788181" y="6515100"/>
                  </a:lnTo>
                  <a:lnTo>
                    <a:pt x="3783838" y="6527800"/>
                  </a:lnTo>
                  <a:lnTo>
                    <a:pt x="3780129" y="6527800"/>
                  </a:lnTo>
                  <a:lnTo>
                    <a:pt x="3776141" y="6540500"/>
                  </a:lnTo>
                  <a:lnTo>
                    <a:pt x="3769842" y="6553200"/>
                  </a:lnTo>
                  <a:lnTo>
                    <a:pt x="3768445" y="6553200"/>
                  </a:lnTo>
                  <a:lnTo>
                    <a:pt x="3768852" y="6565900"/>
                  </a:lnTo>
                  <a:lnTo>
                    <a:pt x="3769487" y="6578600"/>
                  </a:lnTo>
                  <a:lnTo>
                    <a:pt x="3770503" y="6578600"/>
                  </a:lnTo>
                  <a:lnTo>
                    <a:pt x="3771836" y="6591300"/>
                  </a:lnTo>
                  <a:lnTo>
                    <a:pt x="3774719" y="6604000"/>
                  </a:lnTo>
                  <a:lnTo>
                    <a:pt x="3775570" y="6616700"/>
                  </a:lnTo>
                  <a:lnTo>
                    <a:pt x="3776230" y="6616700"/>
                  </a:lnTo>
                  <a:lnTo>
                    <a:pt x="3775964" y="6629400"/>
                  </a:lnTo>
                  <a:lnTo>
                    <a:pt x="3774135" y="6629400"/>
                  </a:lnTo>
                  <a:lnTo>
                    <a:pt x="3773017" y="6642100"/>
                  </a:lnTo>
                  <a:lnTo>
                    <a:pt x="3772751" y="6642100"/>
                  </a:lnTo>
                  <a:lnTo>
                    <a:pt x="3772293" y="6654800"/>
                  </a:lnTo>
                  <a:lnTo>
                    <a:pt x="3772522" y="6654800"/>
                  </a:lnTo>
                  <a:lnTo>
                    <a:pt x="3772204" y="6667500"/>
                  </a:lnTo>
                  <a:lnTo>
                    <a:pt x="3771049" y="6667500"/>
                  </a:lnTo>
                  <a:lnTo>
                    <a:pt x="3769753" y="6680200"/>
                  </a:lnTo>
                  <a:lnTo>
                    <a:pt x="3766667" y="6680200"/>
                  </a:lnTo>
                  <a:lnTo>
                    <a:pt x="3762794" y="6692900"/>
                  </a:lnTo>
                  <a:lnTo>
                    <a:pt x="3758806" y="6692900"/>
                  </a:lnTo>
                  <a:lnTo>
                    <a:pt x="3754602" y="6705600"/>
                  </a:lnTo>
                  <a:lnTo>
                    <a:pt x="3750106" y="6705600"/>
                  </a:lnTo>
                  <a:lnTo>
                    <a:pt x="3747960" y="6718300"/>
                  </a:lnTo>
                  <a:lnTo>
                    <a:pt x="3740124" y="6718300"/>
                  </a:lnTo>
                  <a:lnTo>
                    <a:pt x="3736771" y="6731000"/>
                  </a:lnTo>
                  <a:lnTo>
                    <a:pt x="3671938" y="6731000"/>
                  </a:lnTo>
                  <a:lnTo>
                    <a:pt x="3659009" y="6743700"/>
                  </a:lnTo>
                  <a:lnTo>
                    <a:pt x="3653332" y="6743700"/>
                  </a:lnTo>
                  <a:lnTo>
                    <a:pt x="3649395" y="6756400"/>
                  </a:lnTo>
                  <a:lnTo>
                    <a:pt x="3648278" y="6756400"/>
                  </a:lnTo>
                  <a:lnTo>
                    <a:pt x="3647249" y="6769100"/>
                  </a:lnTo>
                  <a:lnTo>
                    <a:pt x="3647516" y="6769100"/>
                  </a:lnTo>
                  <a:lnTo>
                    <a:pt x="3648367" y="6781800"/>
                  </a:lnTo>
                  <a:lnTo>
                    <a:pt x="3649827" y="6781800"/>
                  </a:lnTo>
                  <a:lnTo>
                    <a:pt x="3651974" y="6794500"/>
                  </a:lnTo>
                  <a:lnTo>
                    <a:pt x="3654729" y="6794500"/>
                  </a:lnTo>
                  <a:lnTo>
                    <a:pt x="3658031" y="6807200"/>
                  </a:lnTo>
                  <a:lnTo>
                    <a:pt x="3663213" y="6807200"/>
                  </a:lnTo>
                  <a:lnTo>
                    <a:pt x="3669042" y="6819900"/>
                  </a:lnTo>
                  <a:lnTo>
                    <a:pt x="3675164" y="6819900"/>
                  </a:lnTo>
                  <a:lnTo>
                    <a:pt x="3681209" y="6832600"/>
                  </a:lnTo>
                  <a:lnTo>
                    <a:pt x="3679545" y="6832600"/>
                  </a:lnTo>
                  <a:lnTo>
                    <a:pt x="3679139" y="6845300"/>
                  </a:lnTo>
                  <a:lnTo>
                    <a:pt x="3672789" y="6845300"/>
                  </a:lnTo>
                  <a:lnTo>
                    <a:pt x="3671582" y="6858000"/>
                  </a:lnTo>
                  <a:lnTo>
                    <a:pt x="3661714" y="6858000"/>
                  </a:lnTo>
                  <a:lnTo>
                    <a:pt x="3651186" y="6870700"/>
                  </a:lnTo>
                  <a:lnTo>
                    <a:pt x="3645903" y="6883400"/>
                  </a:lnTo>
                  <a:lnTo>
                    <a:pt x="3641521" y="6883400"/>
                  </a:lnTo>
                  <a:lnTo>
                    <a:pt x="3636861" y="6896100"/>
                  </a:lnTo>
                  <a:lnTo>
                    <a:pt x="3626662" y="6896100"/>
                  </a:lnTo>
                  <a:lnTo>
                    <a:pt x="3621430" y="6908800"/>
                  </a:lnTo>
                  <a:lnTo>
                    <a:pt x="3587331" y="6908800"/>
                  </a:lnTo>
                  <a:lnTo>
                    <a:pt x="3587292" y="6896100"/>
                  </a:lnTo>
                  <a:lnTo>
                    <a:pt x="3587826" y="6896100"/>
                  </a:lnTo>
                  <a:lnTo>
                    <a:pt x="3588537" y="6883400"/>
                  </a:lnTo>
                  <a:lnTo>
                    <a:pt x="3589388" y="6883400"/>
                  </a:lnTo>
                  <a:lnTo>
                    <a:pt x="3591306" y="6870700"/>
                  </a:lnTo>
                  <a:lnTo>
                    <a:pt x="3593414" y="6870700"/>
                  </a:lnTo>
                  <a:lnTo>
                    <a:pt x="3595738" y="6858000"/>
                  </a:lnTo>
                  <a:lnTo>
                    <a:pt x="3598253" y="6858000"/>
                  </a:lnTo>
                  <a:lnTo>
                    <a:pt x="3601643" y="6845300"/>
                  </a:lnTo>
                  <a:lnTo>
                    <a:pt x="3605187" y="6832600"/>
                  </a:lnTo>
                  <a:lnTo>
                    <a:pt x="3608514" y="6832600"/>
                  </a:lnTo>
                  <a:lnTo>
                    <a:pt x="3611232" y="6819900"/>
                  </a:lnTo>
                  <a:lnTo>
                    <a:pt x="3613175" y="6807200"/>
                  </a:lnTo>
                  <a:lnTo>
                    <a:pt x="3614648" y="6807200"/>
                  </a:lnTo>
                  <a:lnTo>
                    <a:pt x="3615664" y="6794500"/>
                  </a:lnTo>
                  <a:lnTo>
                    <a:pt x="3616287" y="6781800"/>
                  </a:lnTo>
                  <a:lnTo>
                    <a:pt x="3615461" y="6769100"/>
                  </a:lnTo>
                  <a:lnTo>
                    <a:pt x="3613962" y="6756400"/>
                  </a:lnTo>
                  <a:lnTo>
                    <a:pt x="3611943" y="6743700"/>
                  </a:lnTo>
                  <a:lnTo>
                    <a:pt x="3609911" y="6743700"/>
                  </a:lnTo>
                  <a:lnTo>
                    <a:pt x="3607816" y="6731000"/>
                  </a:lnTo>
                  <a:lnTo>
                    <a:pt x="3605568" y="6731000"/>
                  </a:lnTo>
                  <a:lnTo>
                    <a:pt x="3603079" y="6718300"/>
                  </a:lnTo>
                  <a:lnTo>
                    <a:pt x="3599319" y="6705600"/>
                  </a:lnTo>
                  <a:lnTo>
                    <a:pt x="3595217" y="6692900"/>
                  </a:lnTo>
                  <a:lnTo>
                    <a:pt x="3590480" y="6680200"/>
                  </a:lnTo>
                  <a:lnTo>
                    <a:pt x="3584829" y="6680200"/>
                  </a:lnTo>
                  <a:lnTo>
                    <a:pt x="3579711" y="6667500"/>
                  </a:lnTo>
                  <a:lnTo>
                    <a:pt x="3574097" y="6667500"/>
                  </a:lnTo>
                  <a:lnTo>
                    <a:pt x="3567900" y="6654800"/>
                  </a:lnTo>
                  <a:lnTo>
                    <a:pt x="3561067" y="6654800"/>
                  </a:lnTo>
                  <a:lnTo>
                    <a:pt x="3553383" y="6642100"/>
                  </a:lnTo>
                  <a:lnTo>
                    <a:pt x="3545433" y="6642100"/>
                  </a:lnTo>
                  <a:lnTo>
                    <a:pt x="3537191" y="6629400"/>
                  </a:lnTo>
                  <a:lnTo>
                    <a:pt x="3519716" y="6629400"/>
                  </a:lnTo>
                  <a:lnTo>
                    <a:pt x="3510737" y="6616700"/>
                  </a:lnTo>
                  <a:lnTo>
                    <a:pt x="3492881" y="6616700"/>
                  </a:lnTo>
                  <a:lnTo>
                    <a:pt x="3477895" y="6604000"/>
                  </a:lnTo>
                  <a:lnTo>
                    <a:pt x="3464814" y="6604000"/>
                  </a:lnTo>
                  <a:lnTo>
                    <a:pt x="3459289" y="6591300"/>
                  </a:lnTo>
                  <a:lnTo>
                    <a:pt x="3444202" y="6591300"/>
                  </a:lnTo>
                  <a:lnTo>
                    <a:pt x="3440049" y="6578600"/>
                  </a:lnTo>
                  <a:lnTo>
                    <a:pt x="3436061" y="6578600"/>
                  </a:lnTo>
                  <a:lnTo>
                    <a:pt x="3427120" y="6565900"/>
                  </a:lnTo>
                  <a:lnTo>
                    <a:pt x="3418395" y="6565900"/>
                  </a:lnTo>
                  <a:lnTo>
                    <a:pt x="3409899" y="6553200"/>
                  </a:lnTo>
                  <a:lnTo>
                    <a:pt x="3401606" y="6540500"/>
                  </a:lnTo>
                  <a:lnTo>
                    <a:pt x="3394621" y="6540500"/>
                  </a:lnTo>
                  <a:lnTo>
                    <a:pt x="3387712" y="6527800"/>
                  </a:lnTo>
                  <a:lnTo>
                    <a:pt x="3380867" y="6515100"/>
                  </a:lnTo>
                  <a:lnTo>
                    <a:pt x="3368395" y="6502400"/>
                  </a:lnTo>
                  <a:lnTo>
                    <a:pt x="3362655" y="6502400"/>
                  </a:lnTo>
                  <a:lnTo>
                    <a:pt x="3356686" y="6489700"/>
                  </a:lnTo>
                  <a:lnTo>
                    <a:pt x="3350374" y="6489700"/>
                  </a:lnTo>
                  <a:lnTo>
                    <a:pt x="3342932" y="6477000"/>
                  </a:lnTo>
                  <a:lnTo>
                    <a:pt x="3334753" y="6477000"/>
                  </a:lnTo>
                  <a:lnTo>
                    <a:pt x="3325876" y="6464300"/>
                  </a:lnTo>
                  <a:lnTo>
                    <a:pt x="3247834" y="6464300"/>
                  </a:lnTo>
                  <a:lnTo>
                    <a:pt x="3243542" y="6451600"/>
                  </a:lnTo>
                  <a:lnTo>
                    <a:pt x="3229013" y="6451600"/>
                  </a:lnTo>
                  <a:lnTo>
                    <a:pt x="3224009" y="6438900"/>
                  </a:lnTo>
                  <a:lnTo>
                    <a:pt x="3219056" y="6438900"/>
                  </a:lnTo>
                  <a:lnTo>
                    <a:pt x="3214001" y="6426200"/>
                  </a:lnTo>
                  <a:lnTo>
                    <a:pt x="3204159" y="6426200"/>
                  </a:lnTo>
                  <a:lnTo>
                    <a:pt x="3199422" y="6413500"/>
                  </a:lnTo>
                  <a:lnTo>
                    <a:pt x="3193859" y="6413500"/>
                  </a:lnTo>
                  <a:lnTo>
                    <a:pt x="3188347" y="6400800"/>
                  </a:lnTo>
                  <a:lnTo>
                    <a:pt x="3182772" y="6400800"/>
                  </a:lnTo>
                  <a:lnTo>
                    <a:pt x="3177006" y="6388100"/>
                  </a:lnTo>
                  <a:lnTo>
                    <a:pt x="3171685" y="6388100"/>
                  </a:lnTo>
                  <a:lnTo>
                    <a:pt x="3166326" y="6375400"/>
                  </a:lnTo>
                  <a:lnTo>
                    <a:pt x="3155302" y="6375400"/>
                  </a:lnTo>
                  <a:lnTo>
                    <a:pt x="3149943" y="6362700"/>
                  </a:lnTo>
                  <a:lnTo>
                    <a:pt x="3144469" y="6362700"/>
                  </a:lnTo>
                  <a:lnTo>
                    <a:pt x="3138830" y="6350000"/>
                  </a:lnTo>
                  <a:lnTo>
                    <a:pt x="3121710" y="6350000"/>
                  </a:lnTo>
                  <a:lnTo>
                    <a:pt x="3115945" y="6337300"/>
                  </a:lnTo>
                  <a:lnTo>
                    <a:pt x="3101657" y="6337300"/>
                  </a:lnTo>
                  <a:lnTo>
                    <a:pt x="3092843" y="6324600"/>
                  </a:lnTo>
                  <a:lnTo>
                    <a:pt x="3060268" y="6324600"/>
                  </a:lnTo>
                  <a:lnTo>
                    <a:pt x="3054502" y="6311900"/>
                  </a:lnTo>
                  <a:lnTo>
                    <a:pt x="3027159" y="6311900"/>
                  </a:lnTo>
                  <a:lnTo>
                    <a:pt x="3014586" y="6324600"/>
                  </a:lnTo>
                  <a:lnTo>
                    <a:pt x="2992577" y="6324600"/>
                  </a:lnTo>
                  <a:lnTo>
                    <a:pt x="2994279" y="6311900"/>
                  </a:lnTo>
                  <a:lnTo>
                    <a:pt x="2998800" y="6311900"/>
                  </a:lnTo>
                  <a:lnTo>
                    <a:pt x="3000857" y="6299200"/>
                  </a:lnTo>
                  <a:lnTo>
                    <a:pt x="3008503" y="6299200"/>
                  </a:lnTo>
                  <a:lnTo>
                    <a:pt x="3011195" y="6286500"/>
                  </a:lnTo>
                  <a:lnTo>
                    <a:pt x="3021215" y="6286500"/>
                  </a:lnTo>
                  <a:lnTo>
                    <a:pt x="3025737" y="6273800"/>
                  </a:lnTo>
                  <a:lnTo>
                    <a:pt x="3036290" y="6273800"/>
                  </a:lnTo>
                  <a:lnTo>
                    <a:pt x="3039605" y="6261100"/>
                  </a:lnTo>
                  <a:lnTo>
                    <a:pt x="3053384" y="6261100"/>
                  </a:lnTo>
                  <a:lnTo>
                    <a:pt x="3056877" y="6248400"/>
                  </a:lnTo>
                  <a:lnTo>
                    <a:pt x="3072066" y="6248400"/>
                  </a:lnTo>
                  <a:lnTo>
                    <a:pt x="3083433" y="6235700"/>
                  </a:lnTo>
                  <a:lnTo>
                    <a:pt x="3094253" y="6223000"/>
                  </a:lnTo>
                  <a:lnTo>
                    <a:pt x="3104248" y="6223000"/>
                  </a:lnTo>
                  <a:lnTo>
                    <a:pt x="3112452" y="6210300"/>
                  </a:lnTo>
                  <a:lnTo>
                    <a:pt x="3120225" y="6197600"/>
                  </a:lnTo>
                  <a:lnTo>
                    <a:pt x="3127552" y="6184900"/>
                  </a:lnTo>
                  <a:lnTo>
                    <a:pt x="3134449" y="6184900"/>
                  </a:lnTo>
                  <a:lnTo>
                    <a:pt x="3138030" y="6172200"/>
                  </a:lnTo>
                  <a:lnTo>
                    <a:pt x="3141434" y="6172200"/>
                  </a:lnTo>
                  <a:lnTo>
                    <a:pt x="3148279" y="6159500"/>
                  </a:lnTo>
                  <a:lnTo>
                    <a:pt x="3151632" y="6146800"/>
                  </a:lnTo>
                  <a:lnTo>
                    <a:pt x="3154680" y="6146800"/>
                  </a:lnTo>
                  <a:lnTo>
                    <a:pt x="3160522" y="6134100"/>
                  </a:lnTo>
                  <a:lnTo>
                    <a:pt x="3166021" y="6121400"/>
                  </a:lnTo>
                  <a:lnTo>
                    <a:pt x="3176689" y="6108700"/>
                  </a:lnTo>
                  <a:lnTo>
                    <a:pt x="3179013" y="6096000"/>
                  </a:lnTo>
                  <a:lnTo>
                    <a:pt x="3184258" y="6096000"/>
                  </a:lnTo>
                  <a:lnTo>
                    <a:pt x="3188639" y="6083300"/>
                  </a:lnTo>
                  <a:lnTo>
                    <a:pt x="3193250" y="6083300"/>
                  </a:lnTo>
                  <a:lnTo>
                    <a:pt x="3198253" y="6070600"/>
                  </a:lnTo>
                  <a:lnTo>
                    <a:pt x="3205010" y="6070600"/>
                  </a:lnTo>
                  <a:lnTo>
                    <a:pt x="3208591" y="6057900"/>
                  </a:lnTo>
                  <a:lnTo>
                    <a:pt x="3217380" y="6057900"/>
                  </a:lnTo>
                  <a:lnTo>
                    <a:pt x="3226384" y="6045200"/>
                  </a:lnTo>
                  <a:lnTo>
                    <a:pt x="3235579" y="6045200"/>
                  </a:lnTo>
                  <a:lnTo>
                    <a:pt x="3244926" y="6032500"/>
                  </a:lnTo>
                  <a:lnTo>
                    <a:pt x="3251593" y="6032500"/>
                  </a:lnTo>
                  <a:lnTo>
                    <a:pt x="3258616" y="6019800"/>
                  </a:lnTo>
                  <a:lnTo>
                    <a:pt x="3277806" y="6019800"/>
                  </a:lnTo>
                  <a:lnTo>
                    <a:pt x="3283699" y="6007100"/>
                  </a:lnTo>
                  <a:lnTo>
                    <a:pt x="3289401" y="6007100"/>
                  </a:lnTo>
                  <a:lnTo>
                    <a:pt x="3303917" y="5994400"/>
                  </a:lnTo>
                  <a:lnTo>
                    <a:pt x="3317875" y="5981700"/>
                  </a:lnTo>
                  <a:lnTo>
                    <a:pt x="3331680" y="5969000"/>
                  </a:lnTo>
                  <a:lnTo>
                    <a:pt x="3345726" y="5956300"/>
                  </a:lnTo>
                  <a:lnTo>
                    <a:pt x="3350247" y="5943600"/>
                  </a:lnTo>
                  <a:lnTo>
                    <a:pt x="3364065" y="5943600"/>
                  </a:lnTo>
                  <a:lnTo>
                    <a:pt x="3368548" y="5930900"/>
                  </a:lnTo>
                  <a:lnTo>
                    <a:pt x="3388042" y="5930900"/>
                  </a:lnTo>
                  <a:lnTo>
                    <a:pt x="3395611" y="5918200"/>
                  </a:lnTo>
                  <a:lnTo>
                    <a:pt x="3411397" y="5918200"/>
                  </a:lnTo>
                  <a:lnTo>
                    <a:pt x="3435883" y="5905500"/>
                  </a:lnTo>
                  <a:lnTo>
                    <a:pt x="3458045" y="5905500"/>
                  </a:lnTo>
                  <a:lnTo>
                    <a:pt x="3465182" y="5892800"/>
                  </a:lnTo>
                  <a:lnTo>
                    <a:pt x="3482302" y="5892800"/>
                  </a:lnTo>
                  <a:lnTo>
                    <a:pt x="3490290" y="5880100"/>
                  </a:lnTo>
                  <a:lnTo>
                    <a:pt x="3497935" y="5880100"/>
                  </a:lnTo>
                  <a:lnTo>
                    <a:pt x="3503168" y="5867400"/>
                  </a:lnTo>
                  <a:lnTo>
                    <a:pt x="3508235" y="5867400"/>
                  </a:lnTo>
                  <a:lnTo>
                    <a:pt x="3518204" y="5854700"/>
                  </a:lnTo>
                  <a:lnTo>
                    <a:pt x="3523170" y="5854700"/>
                  </a:lnTo>
                  <a:lnTo>
                    <a:pt x="3533381" y="5842000"/>
                  </a:lnTo>
                  <a:lnTo>
                    <a:pt x="3538474" y="5842000"/>
                  </a:lnTo>
                  <a:lnTo>
                    <a:pt x="3543262" y="5829300"/>
                  </a:lnTo>
                  <a:lnTo>
                    <a:pt x="3645700" y="5829300"/>
                  </a:lnTo>
                  <a:lnTo>
                    <a:pt x="3654094" y="5842000"/>
                  </a:lnTo>
                  <a:lnTo>
                    <a:pt x="3709352" y="5842000"/>
                  </a:lnTo>
                  <a:lnTo>
                    <a:pt x="3716858" y="5854700"/>
                  </a:lnTo>
                  <a:lnTo>
                    <a:pt x="3747376" y="5854700"/>
                  </a:lnTo>
                  <a:lnTo>
                    <a:pt x="3753332" y="5867400"/>
                  </a:lnTo>
                  <a:lnTo>
                    <a:pt x="3783304" y="5867400"/>
                  </a:lnTo>
                  <a:lnTo>
                    <a:pt x="3788270" y="5880100"/>
                  </a:lnTo>
                  <a:lnTo>
                    <a:pt x="3857358" y="5880100"/>
                  </a:lnTo>
                  <a:lnTo>
                    <a:pt x="3864140" y="5892800"/>
                  </a:lnTo>
                  <a:lnTo>
                    <a:pt x="3909212" y="5892800"/>
                  </a:lnTo>
                  <a:lnTo>
                    <a:pt x="3915613" y="5905500"/>
                  </a:lnTo>
                  <a:lnTo>
                    <a:pt x="3935565" y="5905500"/>
                  </a:lnTo>
                  <a:lnTo>
                    <a:pt x="3942054" y="5918200"/>
                  </a:lnTo>
                  <a:lnTo>
                    <a:pt x="3950462" y="5918200"/>
                  </a:lnTo>
                  <a:lnTo>
                    <a:pt x="3954221" y="5930900"/>
                  </a:lnTo>
                  <a:lnTo>
                    <a:pt x="3963390" y="5930900"/>
                  </a:lnTo>
                  <a:lnTo>
                    <a:pt x="3967645" y="5943600"/>
                  </a:lnTo>
                  <a:lnTo>
                    <a:pt x="3973017" y="5943600"/>
                  </a:lnTo>
                  <a:lnTo>
                    <a:pt x="3976738" y="5956300"/>
                  </a:lnTo>
                  <a:lnTo>
                    <a:pt x="3983901" y="5969000"/>
                  </a:lnTo>
                  <a:lnTo>
                    <a:pt x="3987596" y="5969000"/>
                  </a:lnTo>
                  <a:lnTo>
                    <a:pt x="3991775" y="5981700"/>
                  </a:lnTo>
                  <a:lnTo>
                    <a:pt x="3996004" y="5981700"/>
                  </a:lnTo>
                  <a:lnTo>
                    <a:pt x="4000347" y="5994400"/>
                  </a:lnTo>
                  <a:lnTo>
                    <a:pt x="4004868" y="5994400"/>
                  </a:lnTo>
                  <a:lnTo>
                    <a:pt x="4009834" y="6007100"/>
                  </a:lnTo>
                  <a:lnTo>
                    <a:pt x="4015422" y="6007100"/>
                  </a:lnTo>
                  <a:lnTo>
                    <a:pt x="4020705" y="6019800"/>
                  </a:lnTo>
                  <a:lnTo>
                    <a:pt x="4029608" y="6019800"/>
                  </a:lnTo>
                  <a:lnTo>
                    <a:pt x="4034282" y="6032500"/>
                  </a:lnTo>
                  <a:lnTo>
                    <a:pt x="4043972" y="6032500"/>
                  </a:lnTo>
                  <a:lnTo>
                    <a:pt x="4049255" y="6045200"/>
                  </a:lnTo>
                  <a:lnTo>
                    <a:pt x="4140479" y="6045200"/>
                  </a:lnTo>
                  <a:lnTo>
                    <a:pt x="4143832" y="6057900"/>
                  </a:lnTo>
                  <a:lnTo>
                    <a:pt x="4151985" y="6057900"/>
                  </a:lnTo>
                  <a:lnTo>
                    <a:pt x="4149115" y="6070600"/>
                  </a:lnTo>
                  <a:lnTo>
                    <a:pt x="4146207" y="6070600"/>
                  </a:lnTo>
                  <a:lnTo>
                    <a:pt x="4145051" y="6083300"/>
                  </a:lnTo>
                  <a:lnTo>
                    <a:pt x="4137710" y="6083300"/>
                  </a:lnTo>
                  <a:lnTo>
                    <a:pt x="4132161" y="6096000"/>
                  </a:lnTo>
                  <a:lnTo>
                    <a:pt x="4127284" y="6096000"/>
                  </a:lnTo>
                  <a:lnTo>
                    <a:pt x="4123372" y="6108700"/>
                  </a:lnTo>
                  <a:lnTo>
                    <a:pt x="4119626" y="6108700"/>
                  </a:lnTo>
                  <a:lnTo>
                    <a:pt x="4112298" y="6121400"/>
                  </a:lnTo>
                  <a:lnTo>
                    <a:pt x="4108577" y="6134100"/>
                  </a:lnTo>
                  <a:lnTo>
                    <a:pt x="4101312" y="6134100"/>
                  </a:lnTo>
                  <a:lnTo>
                    <a:pt x="4098023" y="6146800"/>
                  </a:lnTo>
                  <a:lnTo>
                    <a:pt x="4094759" y="6146800"/>
                  </a:lnTo>
                  <a:lnTo>
                    <a:pt x="4091267" y="6159500"/>
                  </a:lnTo>
                  <a:lnTo>
                    <a:pt x="4091711" y="6172200"/>
                  </a:lnTo>
                  <a:lnTo>
                    <a:pt x="4094213" y="6184900"/>
                  </a:lnTo>
                  <a:lnTo>
                    <a:pt x="4103700" y="6184900"/>
                  </a:lnTo>
                  <a:lnTo>
                    <a:pt x="4108094" y="6197600"/>
                  </a:lnTo>
                  <a:lnTo>
                    <a:pt x="4171886" y="6197600"/>
                  </a:lnTo>
                  <a:lnTo>
                    <a:pt x="4171886" y="6159500"/>
                  </a:lnTo>
                  <a:lnTo>
                    <a:pt x="4136009" y="6159500"/>
                  </a:lnTo>
                  <a:lnTo>
                    <a:pt x="4140327" y="6146800"/>
                  </a:lnTo>
                  <a:lnTo>
                    <a:pt x="4144594" y="6146800"/>
                  </a:lnTo>
                  <a:lnTo>
                    <a:pt x="4153052" y="6134100"/>
                  </a:lnTo>
                  <a:lnTo>
                    <a:pt x="4157700" y="6121400"/>
                  </a:lnTo>
                  <a:lnTo>
                    <a:pt x="4162806" y="6121400"/>
                  </a:lnTo>
                  <a:lnTo>
                    <a:pt x="4167911" y="6108700"/>
                  </a:lnTo>
                  <a:lnTo>
                    <a:pt x="4171861" y="6108700"/>
                  </a:lnTo>
                  <a:lnTo>
                    <a:pt x="4175391" y="6096000"/>
                  </a:lnTo>
                  <a:lnTo>
                    <a:pt x="4178566" y="6096000"/>
                  </a:lnTo>
                  <a:lnTo>
                    <a:pt x="4181462" y="6083300"/>
                  </a:lnTo>
                  <a:lnTo>
                    <a:pt x="4184434" y="6083300"/>
                  </a:lnTo>
                  <a:lnTo>
                    <a:pt x="4187291" y="6070600"/>
                  </a:lnTo>
                  <a:lnTo>
                    <a:pt x="4189755" y="6070600"/>
                  </a:lnTo>
                  <a:lnTo>
                    <a:pt x="4191482" y="6057900"/>
                  </a:lnTo>
                  <a:lnTo>
                    <a:pt x="4191978" y="6057900"/>
                  </a:lnTo>
                  <a:lnTo>
                    <a:pt x="4190657" y="6045200"/>
                  </a:lnTo>
                  <a:lnTo>
                    <a:pt x="4187710" y="6032500"/>
                  </a:lnTo>
                  <a:lnTo>
                    <a:pt x="4183342" y="6032500"/>
                  </a:lnTo>
                  <a:lnTo>
                    <a:pt x="4177614" y="6019800"/>
                  </a:lnTo>
                  <a:lnTo>
                    <a:pt x="4136225" y="6019800"/>
                  </a:lnTo>
                  <a:lnTo>
                    <a:pt x="4131487" y="6007100"/>
                  </a:lnTo>
                  <a:lnTo>
                    <a:pt x="4061333" y="6007100"/>
                  </a:lnTo>
                  <a:lnTo>
                    <a:pt x="4057980" y="5994400"/>
                  </a:lnTo>
                  <a:lnTo>
                    <a:pt x="4050322" y="5994400"/>
                  </a:lnTo>
                  <a:lnTo>
                    <a:pt x="4046029" y="5981700"/>
                  </a:lnTo>
                  <a:lnTo>
                    <a:pt x="4036898" y="5969000"/>
                  </a:lnTo>
                  <a:lnTo>
                    <a:pt x="4028262" y="5969000"/>
                  </a:lnTo>
                  <a:lnTo>
                    <a:pt x="4019321" y="5943600"/>
                  </a:lnTo>
                  <a:lnTo>
                    <a:pt x="4015117" y="5943600"/>
                  </a:lnTo>
                  <a:lnTo>
                    <a:pt x="4008082" y="5930900"/>
                  </a:lnTo>
                  <a:lnTo>
                    <a:pt x="4004424" y="5930900"/>
                  </a:lnTo>
                  <a:lnTo>
                    <a:pt x="4000487" y="5918200"/>
                  </a:lnTo>
                  <a:lnTo>
                    <a:pt x="3995737" y="5918200"/>
                  </a:lnTo>
                  <a:lnTo>
                    <a:pt x="3990098" y="5905500"/>
                  </a:lnTo>
                  <a:lnTo>
                    <a:pt x="3984460" y="5905500"/>
                  </a:lnTo>
                  <a:lnTo>
                    <a:pt x="3979443" y="5892800"/>
                  </a:lnTo>
                  <a:lnTo>
                    <a:pt x="3968839" y="5892800"/>
                  </a:lnTo>
                  <a:lnTo>
                    <a:pt x="3963251" y="5880100"/>
                  </a:lnTo>
                  <a:lnTo>
                    <a:pt x="3953370" y="5880100"/>
                  </a:lnTo>
                  <a:lnTo>
                    <a:pt x="3943210" y="5867400"/>
                  </a:lnTo>
                  <a:lnTo>
                    <a:pt x="3921912" y="5867400"/>
                  </a:lnTo>
                  <a:lnTo>
                    <a:pt x="3914787" y="5854700"/>
                  </a:lnTo>
                  <a:lnTo>
                    <a:pt x="3869702" y="5854700"/>
                  </a:lnTo>
                  <a:lnTo>
                    <a:pt x="3861917" y="5842000"/>
                  </a:lnTo>
                  <a:lnTo>
                    <a:pt x="3791585" y="5842000"/>
                  </a:lnTo>
                  <a:lnTo>
                    <a:pt x="3782593" y="5829300"/>
                  </a:lnTo>
                  <a:lnTo>
                    <a:pt x="3764724" y="5829300"/>
                  </a:lnTo>
                  <a:lnTo>
                    <a:pt x="3755656" y="5816600"/>
                  </a:lnTo>
                  <a:lnTo>
                    <a:pt x="3722852" y="5816600"/>
                  </a:lnTo>
                  <a:lnTo>
                    <a:pt x="3709708" y="5803900"/>
                  </a:lnTo>
                  <a:lnTo>
                    <a:pt x="3653879" y="5803900"/>
                  </a:lnTo>
                  <a:lnTo>
                    <a:pt x="3647059" y="5791200"/>
                  </a:lnTo>
                  <a:lnTo>
                    <a:pt x="3569081" y="5791200"/>
                  </a:lnTo>
                  <a:lnTo>
                    <a:pt x="3571849" y="5778500"/>
                  </a:lnTo>
                  <a:lnTo>
                    <a:pt x="3574313" y="5778500"/>
                  </a:lnTo>
                  <a:lnTo>
                    <a:pt x="3576332" y="5765800"/>
                  </a:lnTo>
                  <a:lnTo>
                    <a:pt x="3579253" y="5765800"/>
                  </a:lnTo>
                  <a:lnTo>
                    <a:pt x="3581628" y="5753100"/>
                  </a:lnTo>
                  <a:lnTo>
                    <a:pt x="3583559" y="5740400"/>
                  </a:lnTo>
                  <a:lnTo>
                    <a:pt x="3585095" y="5727700"/>
                  </a:lnTo>
                  <a:lnTo>
                    <a:pt x="3585946" y="5727700"/>
                  </a:lnTo>
                  <a:lnTo>
                    <a:pt x="3586619" y="5715000"/>
                  </a:lnTo>
                  <a:lnTo>
                    <a:pt x="3588232" y="5702300"/>
                  </a:lnTo>
                  <a:lnTo>
                    <a:pt x="3589617" y="5702300"/>
                  </a:lnTo>
                  <a:lnTo>
                    <a:pt x="3590467" y="5689600"/>
                  </a:lnTo>
                  <a:lnTo>
                    <a:pt x="3591052" y="5676900"/>
                  </a:lnTo>
                  <a:lnTo>
                    <a:pt x="3591407" y="5676900"/>
                  </a:lnTo>
                  <a:lnTo>
                    <a:pt x="3591585" y="5664200"/>
                  </a:lnTo>
                  <a:lnTo>
                    <a:pt x="3724872" y="5664200"/>
                  </a:lnTo>
                  <a:lnTo>
                    <a:pt x="3738156" y="5676900"/>
                  </a:lnTo>
                  <a:lnTo>
                    <a:pt x="3780802" y="5676900"/>
                  </a:lnTo>
                  <a:lnTo>
                    <a:pt x="3790378" y="5689600"/>
                  </a:lnTo>
                  <a:lnTo>
                    <a:pt x="3806393" y="5689600"/>
                  </a:lnTo>
                  <a:lnTo>
                    <a:pt x="3811219" y="5702300"/>
                  </a:lnTo>
                  <a:lnTo>
                    <a:pt x="3819766" y="5702300"/>
                  </a:lnTo>
                  <a:lnTo>
                    <a:pt x="3823576" y="5715000"/>
                  </a:lnTo>
                  <a:lnTo>
                    <a:pt x="3836187" y="5715000"/>
                  </a:lnTo>
                  <a:lnTo>
                    <a:pt x="3840480" y="5727700"/>
                  </a:lnTo>
                  <a:lnTo>
                    <a:pt x="3854043" y="5727700"/>
                  </a:lnTo>
                  <a:lnTo>
                    <a:pt x="3858780" y="5740400"/>
                  </a:lnTo>
                  <a:lnTo>
                    <a:pt x="3885323" y="5740400"/>
                  </a:lnTo>
                  <a:lnTo>
                    <a:pt x="3891940" y="5753100"/>
                  </a:lnTo>
                  <a:lnTo>
                    <a:pt x="3935069" y="5753100"/>
                  </a:lnTo>
                  <a:lnTo>
                    <a:pt x="3944645" y="5740400"/>
                  </a:lnTo>
                  <a:lnTo>
                    <a:pt x="3964330" y="5740400"/>
                  </a:lnTo>
                  <a:lnTo>
                    <a:pt x="3973461" y="5727700"/>
                  </a:lnTo>
                  <a:lnTo>
                    <a:pt x="3976903" y="5715000"/>
                  </a:lnTo>
                  <a:lnTo>
                    <a:pt x="3983037" y="5702300"/>
                  </a:lnTo>
                  <a:lnTo>
                    <a:pt x="3989120" y="5702300"/>
                  </a:lnTo>
                  <a:lnTo>
                    <a:pt x="3994442" y="5689600"/>
                  </a:lnTo>
                  <a:lnTo>
                    <a:pt x="3997388" y="5689600"/>
                  </a:lnTo>
                  <a:lnTo>
                    <a:pt x="3999585" y="5676900"/>
                  </a:lnTo>
                  <a:lnTo>
                    <a:pt x="4004373" y="5676900"/>
                  </a:lnTo>
                  <a:lnTo>
                    <a:pt x="4009656" y="5664200"/>
                  </a:lnTo>
                  <a:lnTo>
                    <a:pt x="4020731" y="5664200"/>
                  </a:lnTo>
                  <a:lnTo>
                    <a:pt x="4026433" y="5651500"/>
                  </a:lnTo>
                  <a:lnTo>
                    <a:pt x="4031348" y="5651500"/>
                  </a:lnTo>
                  <a:lnTo>
                    <a:pt x="4036542" y="5638800"/>
                  </a:lnTo>
                  <a:lnTo>
                    <a:pt x="4057040" y="5638800"/>
                  </a:lnTo>
                  <a:lnTo>
                    <a:pt x="4058640" y="5626100"/>
                  </a:lnTo>
                  <a:lnTo>
                    <a:pt x="4108793" y="5626100"/>
                  </a:lnTo>
                  <a:lnTo>
                    <a:pt x="4115358" y="5638800"/>
                  </a:lnTo>
                  <a:lnTo>
                    <a:pt x="4144099" y="5638800"/>
                  </a:lnTo>
                  <a:lnTo>
                    <a:pt x="4146918" y="5651500"/>
                  </a:lnTo>
                  <a:lnTo>
                    <a:pt x="4161828" y="5651500"/>
                  </a:lnTo>
                  <a:lnTo>
                    <a:pt x="4170730" y="5664200"/>
                  </a:lnTo>
                  <a:lnTo>
                    <a:pt x="4179887" y="5676900"/>
                  </a:lnTo>
                  <a:lnTo>
                    <a:pt x="4189653" y="5676900"/>
                  </a:lnTo>
                  <a:lnTo>
                    <a:pt x="4200436" y="5689600"/>
                  </a:lnTo>
                  <a:lnTo>
                    <a:pt x="4274439" y="5689600"/>
                  </a:lnTo>
                  <a:lnTo>
                    <a:pt x="4280433" y="5676900"/>
                  </a:lnTo>
                  <a:lnTo>
                    <a:pt x="4285894" y="5676900"/>
                  </a:lnTo>
                  <a:lnTo>
                    <a:pt x="4291165" y="5664200"/>
                  </a:lnTo>
                  <a:lnTo>
                    <a:pt x="4301502" y="5664200"/>
                  </a:lnTo>
                  <a:lnTo>
                    <a:pt x="4306836" y="5651500"/>
                  </a:lnTo>
                  <a:lnTo>
                    <a:pt x="4312513" y="5651500"/>
                  </a:lnTo>
                  <a:lnTo>
                    <a:pt x="4318419" y="5638800"/>
                  </a:lnTo>
                  <a:lnTo>
                    <a:pt x="4369117" y="5638800"/>
                  </a:lnTo>
                  <a:lnTo>
                    <a:pt x="4369828" y="5651500"/>
                  </a:lnTo>
                  <a:lnTo>
                    <a:pt x="4370413" y="5651500"/>
                  </a:lnTo>
                  <a:lnTo>
                    <a:pt x="4370768" y="5664200"/>
                  </a:lnTo>
                  <a:lnTo>
                    <a:pt x="4371022" y="5676900"/>
                  </a:lnTo>
                  <a:lnTo>
                    <a:pt x="4371098" y="5527116"/>
                  </a:lnTo>
                  <a:lnTo>
                    <a:pt x="4365637" y="5537200"/>
                  </a:lnTo>
                  <a:lnTo>
                    <a:pt x="4362666" y="5537200"/>
                  </a:lnTo>
                  <a:lnTo>
                    <a:pt x="4359897" y="5549900"/>
                  </a:lnTo>
                  <a:lnTo>
                    <a:pt x="4357484" y="5549900"/>
                  </a:lnTo>
                  <a:lnTo>
                    <a:pt x="4355909" y="5562600"/>
                  </a:lnTo>
                  <a:lnTo>
                    <a:pt x="4354487" y="5562600"/>
                  </a:lnTo>
                  <a:lnTo>
                    <a:pt x="4353001" y="5575300"/>
                  </a:lnTo>
                  <a:lnTo>
                    <a:pt x="4353191" y="5575300"/>
                  </a:lnTo>
                  <a:lnTo>
                    <a:pt x="4354842" y="5588000"/>
                  </a:lnTo>
                  <a:lnTo>
                    <a:pt x="4355554" y="5588000"/>
                  </a:lnTo>
                  <a:lnTo>
                    <a:pt x="4356366" y="5600700"/>
                  </a:lnTo>
                  <a:lnTo>
                    <a:pt x="4309034" y="5600700"/>
                  </a:lnTo>
                  <a:lnTo>
                    <a:pt x="4303407" y="5613400"/>
                  </a:lnTo>
                  <a:lnTo>
                    <a:pt x="4292625" y="5613400"/>
                  </a:lnTo>
                  <a:lnTo>
                    <a:pt x="4287367" y="5626100"/>
                  </a:lnTo>
                  <a:lnTo>
                    <a:pt x="4277258" y="5626100"/>
                  </a:lnTo>
                  <a:lnTo>
                    <a:pt x="4272699" y="5638800"/>
                  </a:lnTo>
                  <a:lnTo>
                    <a:pt x="4263707" y="5638800"/>
                  </a:lnTo>
                  <a:lnTo>
                    <a:pt x="4259097" y="5651500"/>
                  </a:lnTo>
                  <a:lnTo>
                    <a:pt x="4205846" y="5651500"/>
                  </a:lnTo>
                  <a:lnTo>
                    <a:pt x="4202811" y="5638800"/>
                  </a:lnTo>
                  <a:lnTo>
                    <a:pt x="4190873" y="5638800"/>
                  </a:lnTo>
                  <a:lnTo>
                    <a:pt x="4184586" y="5626100"/>
                  </a:lnTo>
                  <a:lnTo>
                    <a:pt x="4178096" y="5626100"/>
                  </a:lnTo>
                  <a:lnTo>
                    <a:pt x="4171264" y="5613400"/>
                  </a:lnTo>
                  <a:lnTo>
                    <a:pt x="4156532" y="5613400"/>
                  </a:lnTo>
                  <a:lnTo>
                    <a:pt x="4148823" y="5600700"/>
                  </a:lnTo>
                  <a:lnTo>
                    <a:pt x="4116667" y="5600700"/>
                  </a:lnTo>
                  <a:lnTo>
                    <a:pt x="4108399" y="5588000"/>
                  </a:lnTo>
                  <a:lnTo>
                    <a:pt x="4057218" y="5588000"/>
                  </a:lnTo>
                  <a:lnTo>
                    <a:pt x="4050106" y="5600700"/>
                  </a:lnTo>
                  <a:lnTo>
                    <a:pt x="4025811" y="5600700"/>
                  </a:lnTo>
                  <a:lnTo>
                    <a:pt x="4014736" y="5613400"/>
                  </a:lnTo>
                  <a:lnTo>
                    <a:pt x="4004335" y="5626100"/>
                  </a:lnTo>
                  <a:lnTo>
                    <a:pt x="3994874" y="5626100"/>
                  </a:lnTo>
                  <a:lnTo>
                    <a:pt x="3990263" y="5638800"/>
                  </a:lnTo>
                  <a:lnTo>
                    <a:pt x="3979951" y="5651500"/>
                  </a:lnTo>
                  <a:lnTo>
                    <a:pt x="3974350" y="5651500"/>
                  </a:lnTo>
                  <a:lnTo>
                    <a:pt x="3969613" y="5664200"/>
                  </a:lnTo>
                  <a:lnTo>
                    <a:pt x="3962006" y="5664200"/>
                  </a:lnTo>
                  <a:lnTo>
                    <a:pt x="3958475" y="5676900"/>
                  </a:lnTo>
                  <a:lnTo>
                    <a:pt x="3950462" y="5689600"/>
                  </a:lnTo>
                  <a:lnTo>
                    <a:pt x="3948353" y="5689600"/>
                  </a:lnTo>
                  <a:lnTo>
                    <a:pt x="3946525" y="5702300"/>
                  </a:lnTo>
                  <a:lnTo>
                    <a:pt x="3938333" y="5702300"/>
                  </a:lnTo>
                  <a:lnTo>
                    <a:pt x="3936860" y="5715000"/>
                  </a:lnTo>
                  <a:lnTo>
                    <a:pt x="3894975" y="5715000"/>
                  </a:lnTo>
                  <a:lnTo>
                    <a:pt x="3891584" y="5702300"/>
                  </a:lnTo>
                  <a:lnTo>
                    <a:pt x="3868940" y="5702300"/>
                  </a:lnTo>
                  <a:lnTo>
                    <a:pt x="3863568" y="5689600"/>
                  </a:lnTo>
                  <a:lnTo>
                    <a:pt x="3852075" y="5689600"/>
                  </a:lnTo>
                  <a:lnTo>
                    <a:pt x="3849293" y="5676900"/>
                  </a:lnTo>
                  <a:lnTo>
                    <a:pt x="3840302" y="5676900"/>
                  </a:lnTo>
                  <a:lnTo>
                    <a:pt x="3830599" y="5664200"/>
                  </a:lnTo>
                  <a:lnTo>
                    <a:pt x="3820757" y="5664200"/>
                  </a:lnTo>
                  <a:lnTo>
                    <a:pt x="3813975" y="5651500"/>
                  </a:lnTo>
                  <a:lnTo>
                    <a:pt x="3784854" y="5651500"/>
                  </a:lnTo>
                  <a:lnTo>
                    <a:pt x="3777818" y="5638800"/>
                  </a:lnTo>
                  <a:lnTo>
                    <a:pt x="3728275" y="5638800"/>
                  </a:lnTo>
                  <a:lnTo>
                    <a:pt x="3720884" y="5626100"/>
                  </a:lnTo>
                  <a:lnTo>
                    <a:pt x="3587419" y="5626100"/>
                  </a:lnTo>
                  <a:lnTo>
                    <a:pt x="3586480" y="5613400"/>
                  </a:lnTo>
                  <a:lnTo>
                    <a:pt x="3585591" y="5613400"/>
                  </a:lnTo>
                  <a:lnTo>
                    <a:pt x="3584206" y="5600700"/>
                  </a:lnTo>
                  <a:lnTo>
                    <a:pt x="3582784" y="5600700"/>
                  </a:lnTo>
                  <a:lnTo>
                    <a:pt x="3581133" y="5588000"/>
                  </a:lnTo>
                  <a:lnTo>
                    <a:pt x="3579101" y="5588000"/>
                  </a:lnTo>
                  <a:lnTo>
                    <a:pt x="3576497" y="5575300"/>
                  </a:lnTo>
                  <a:lnTo>
                    <a:pt x="3573551" y="5562600"/>
                  </a:lnTo>
                  <a:lnTo>
                    <a:pt x="3570122" y="5562600"/>
                  </a:lnTo>
                  <a:lnTo>
                    <a:pt x="3566083" y="5549900"/>
                  </a:lnTo>
                  <a:lnTo>
                    <a:pt x="3560991" y="5549900"/>
                  </a:lnTo>
                  <a:lnTo>
                    <a:pt x="3555111" y="5537200"/>
                  </a:lnTo>
                  <a:lnTo>
                    <a:pt x="3548456" y="5537200"/>
                  </a:lnTo>
                  <a:lnTo>
                    <a:pt x="3541026" y="5524500"/>
                  </a:lnTo>
                  <a:lnTo>
                    <a:pt x="3500323" y="5524500"/>
                  </a:lnTo>
                  <a:lnTo>
                    <a:pt x="3493655" y="5511800"/>
                  </a:lnTo>
                  <a:lnTo>
                    <a:pt x="3452393" y="5511800"/>
                  </a:lnTo>
                  <a:lnTo>
                    <a:pt x="3451364" y="5499100"/>
                  </a:lnTo>
                  <a:lnTo>
                    <a:pt x="3448227" y="5499100"/>
                  </a:lnTo>
                  <a:lnTo>
                    <a:pt x="3448583" y="5486400"/>
                  </a:lnTo>
                  <a:lnTo>
                    <a:pt x="3451809" y="5486400"/>
                  </a:lnTo>
                  <a:lnTo>
                    <a:pt x="3453193" y="5473700"/>
                  </a:lnTo>
                  <a:lnTo>
                    <a:pt x="3462540" y="5461000"/>
                  </a:lnTo>
                  <a:lnTo>
                    <a:pt x="3467150" y="5448300"/>
                  </a:lnTo>
                  <a:lnTo>
                    <a:pt x="3471583" y="5448300"/>
                  </a:lnTo>
                  <a:lnTo>
                    <a:pt x="3474364" y="5435600"/>
                  </a:lnTo>
                  <a:lnTo>
                    <a:pt x="3477183" y="5435600"/>
                  </a:lnTo>
                  <a:lnTo>
                    <a:pt x="3482505" y="5422900"/>
                  </a:lnTo>
                  <a:lnTo>
                    <a:pt x="3491344" y="5397500"/>
                  </a:lnTo>
                  <a:lnTo>
                    <a:pt x="3495065" y="5384800"/>
                  </a:lnTo>
                  <a:lnTo>
                    <a:pt x="3498456" y="5372100"/>
                  </a:lnTo>
                  <a:lnTo>
                    <a:pt x="3501339" y="5359400"/>
                  </a:lnTo>
                  <a:lnTo>
                    <a:pt x="3503472" y="5359400"/>
                  </a:lnTo>
                  <a:lnTo>
                    <a:pt x="3505466" y="5346700"/>
                  </a:lnTo>
                  <a:lnTo>
                    <a:pt x="3507232" y="5334000"/>
                  </a:lnTo>
                  <a:lnTo>
                    <a:pt x="3508629" y="5321300"/>
                  </a:lnTo>
                  <a:lnTo>
                    <a:pt x="3509518" y="5321300"/>
                  </a:lnTo>
                  <a:lnTo>
                    <a:pt x="3509975" y="5308600"/>
                  </a:lnTo>
                  <a:lnTo>
                    <a:pt x="3509949" y="5295900"/>
                  </a:lnTo>
                  <a:lnTo>
                    <a:pt x="3509353" y="5295900"/>
                  </a:lnTo>
                  <a:lnTo>
                    <a:pt x="3508502" y="5283200"/>
                  </a:lnTo>
                  <a:lnTo>
                    <a:pt x="3506660" y="5270500"/>
                  </a:lnTo>
                  <a:lnTo>
                    <a:pt x="3505720" y="5270500"/>
                  </a:lnTo>
                  <a:lnTo>
                    <a:pt x="3506889" y="5257800"/>
                  </a:lnTo>
                  <a:lnTo>
                    <a:pt x="3508044" y="5257800"/>
                  </a:lnTo>
                  <a:lnTo>
                    <a:pt x="3509924" y="5245100"/>
                  </a:lnTo>
                  <a:lnTo>
                    <a:pt x="3511715" y="5245100"/>
                  </a:lnTo>
                  <a:lnTo>
                    <a:pt x="3515207" y="5232400"/>
                  </a:lnTo>
                  <a:lnTo>
                    <a:pt x="3516871" y="5219700"/>
                  </a:lnTo>
                  <a:lnTo>
                    <a:pt x="3518839" y="5219700"/>
                  </a:lnTo>
                  <a:lnTo>
                    <a:pt x="3520579" y="5207000"/>
                  </a:lnTo>
                  <a:lnTo>
                    <a:pt x="3524288" y="5207000"/>
                  </a:lnTo>
                  <a:lnTo>
                    <a:pt x="3525863" y="5194300"/>
                  </a:lnTo>
                  <a:lnTo>
                    <a:pt x="3529571" y="5194300"/>
                  </a:lnTo>
                  <a:lnTo>
                    <a:pt x="3531451" y="5181600"/>
                  </a:lnTo>
                  <a:lnTo>
                    <a:pt x="3538258" y="5181600"/>
                  </a:lnTo>
                  <a:lnTo>
                    <a:pt x="3539591" y="5168900"/>
                  </a:lnTo>
                  <a:lnTo>
                    <a:pt x="3550539" y="5168900"/>
                  </a:lnTo>
                  <a:lnTo>
                    <a:pt x="3561588" y="5156200"/>
                  </a:lnTo>
                  <a:lnTo>
                    <a:pt x="3567023" y="5156200"/>
                  </a:lnTo>
                  <a:lnTo>
                    <a:pt x="3573945" y="5143500"/>
                  </a:lnTo>
                  <a:lnTo>
                    <a:pt x="3580409" y="5130800"/>
                  </a:lnTo>
                  <a:lnTo>
                    <a:pt x="3586442" y="5130800"/>
                  </a:lnTo>
                  <a:lnTo>
                    <a:pt x="3592030" y="5118100"/>
                  </a:lnTo>
                  <a:lnTo>
                    <a:pt x="3596233" y="5118100"/>
                  </a:lnTo>
                  <a:lnTo>
                    <a:pt x="3599815" y="5105400"/>
                  </a:lnTo>
                  <a:lnTo>
                    <a:pt x="3605136" y="5092700"/>
                  </a:lnTo>
                  <a:lnTo>
                    <a:pt x="3607066" y="5092700"/>
                  </a:lnTo>
                  <a:lnTo>
                    <a:pt x="3609568" y="5080000"/>
                  </a:lnTo>
                  <a:lnTo>
                    <a:pt x="3616731" y="5080000"/>
                  </a:lnTo>
                  <a:lnTo>
                    <a:pt x="3617938" y="5067300"/>
                  </a:lnTo>
                  <a:lnTo>
                    <a:pt x="3626307" y="5067300"/>
                  </a:lnTo>
                  <a:lnTo>
                    <a:pt x="3631844" y="5054600"/>
                  </a:lnTo>
                  <a:lnTo>
                    <a:pt x="3643185" y="5054600"/>
                  </a:lnTo>
                  <a:lnTo>
                    <a:pt x="3648760" y="5041900"/>
                  </a:lnTo>
                  <a:lnTo>
                    <a:pt x="3660114" y="5041900"/>
                  </a:lnTo>
                  <a:lnTo>
                    <a:pt x="3665690" y="5029200"/>
                  </a:lnTo>
                  <a:lnTo>
                    <a:pt x="3674808" y="5029200"/>
                  </a:lnTo>
                  <a:lnTo>
                    <a:pt x="3678478" y="5016500"/>
                  </a:lnTo>
                  <a:lnTo>
                    <a:pt x="3708946" y="5016500"/>
                  </a:lnTo>
                  <a:lnTo>
                    <a:pt x="3714851" y="5029200"/>
                  </a:lnTo>
                  <a:lnTo>
                    <a:pt x="3733419" y="5029200"/>
                  </a:lnTo>
                  <a:lnTo>
                    <a:pt x="3746843" y="5041900"/>
                  </a:lnTo>
                  <a:lnTo>
                    <a:pt x="3782047" y="5041900"/>
                  </a:lnTo>
                  <a:lnTo>
                    <a:pt x="3788600" y="5054600"/>
                  </a:lnTo>
                  <a:lnTo>
                    <a:pt x="3932745" y="5054600"/>
                  </a:lnTo>
                  <a:lnTo>
                    <a:pt x="3940035" y="5041900"/>
                  </a:lnTo>
                  <a:lnTo>
                    <a:pt x="3989070" y="5041900"/>
                  </a:lnTo>
                  <a:lnTo>
                    <a:pt x="3996855" y="5054600"/>
                  </a:lnTo>
                  <a:lnTo>
                    <a:pt x="4058069" y="5054600"/>
                  </a:lnTo>
                  <a:lnTo>
                    <a:pt x="4064736" y="5067300"/>
                  </a:lnTo>
                  <a:lnTo>
                    <a:pt x="4104729" y="5067300"/>
                  </a:lnTo>
                  <a:lnTo>
                    <a:pt x="4111180" y="5080000"/>
                  </a:lnTo>
                  <a:lnTo>
                    <a:pt x="4130281" y="5080000"/>
                  </a:lnTo>
                  <a:lnTo>
                    <a:pt x="4136631" y="5092700"/>
                  </a:lnTo>
                  <a:lnTo>
                    <a:pt x="4149737" y="5092700"/>
                  </a:lnTo>
                  <a:lnTo>
                    <a:pt x="4156545" y="5105400"/>
                  </a:lnTo>
                  <a:lnTo>
                    <a:pt x="4165269" y="5105400"/>
                  </a:lnTo>
                  <a:lnTo>
                    <a:pt x="4167555" y="5118100"/>
                  </a:lnTo>
                  <a:lnTo>
                    <a:pt x="4177855" y="5118100"/>
                  </a:lnTo>
                  <a:lnTo>
                    <a:pt x="4185666" y="5130800"/>
                  </a:lnTo>
                  <a:lnTo>
                    <a:pt x="4189539" y="5143500"/>
                  </a:lnTo>
                  <a:lnTo>
                    <a:pt x="4193362" y="5143500"/>
                  </a:lnTo>
                  <a:lnTo>
                    <a:pt x="4197108" y="5156200"/>
                  </a:lnTo>
                  <a:lnTo>
                    <a:pt x="4204639" y="5156200"/>
                  </a:lnTo>
                  <a:lnTo>
                    <a:pt x="4206341" y="5168900"/>
                  </a:lnTo>
                  <a:lnTo>
                    <a:pt x="4209694" y="5168900"/>
                  </a:lnTo>
                  <a:lnTo>
                    <a:pt x="4211472" y="5181600"/>
                  </a:lnTo>
                  <a:lnTo>
                    <a:pt x="4212945" y="5194300"/>
                  </a:lnTo>
                  <a:lnTo>
                    <a:pt x="4214444" y="5207000"/>
                  </a:lnTo>
                  <a:lnTo>
                    <a:pt x="4216324" y="5219700"/>
                  </a:lnTo>
                  <a:lnTo>
                    <a:pt x="4217962" y="5232400"/>
                  </a:lnTo>
                  <a:lnTo>
                    <a:pt x="4220095" y="5232400"/>
                  </a:lnTo>
                  <a:lnTo>
                    <a:pt x="4222788" y="5245100"/>
                  </a:lnTo>
                  <a:lnTo>
                    <a:pt x="4228312" y="5245100"/>
                  </a:lnTo>
                  <a:lnTo>
                    <a:pt x="4230776" y="5257800"/>
                  </a:lnTo>
                  <a:lnTo>
                    <a:pt x="4236898" y="5257800"/>
                  </a:lnTo>
                  <a:lnTo>
                    <a:pt x="4240390" y="5270500"/>
                  </a:lnTo>
                  <a:lnTo>
                    <a:pt x="4250766" y="5270500"/>
                  </a:lnTo>
                  <a:lnTo>
                    <a:pt x="4252646" y="5283200"/>
                  </a:lnTo>
                  <a:lnTo>
                    <a:pt x="4258869" y="5283200"/>
                  </a:lnTo>
                  <a:lnTo>
                    <a:pt x="4260075" y="5295900"/>
                  </a:lnTo>
                  <a:lnTo>
                    <a:pt x="4261739" y="5295900"/>
                  </a:lnTo>
                  <a:lnTo>
                    <a:pt x="4262272" y="5308600"/>
                  </a:lnTo>
                  <a:lnTo>
                    <a:pt x="4262564" y="5308600"/>
                  </a:lnTo>
                  <a:lnTo>
                    <a:pt x="4262717" y="5321300"/>
                  </a:lnTo>
                  <a:lnTo>
                    <a:pt x="4262450" y="5334000"/>
                  </a:lnTo>
                  <a:lnTo>
                    <a:pt x="4261955" y="5334000"/>
                  </a:lnTo>
                  <a:lnTo>
                    <a:pt x="4260431" y="5359400"/>
                  </a:lnTo>
                  <a:lnTo>
                    <a:pt x="4261066" y="5359400"/>
                  </a:lnTo>
                  <a:lnTo>
                    <a:pt x="4263263" y="5372100"/>
                  </a:lnTo>
                  <a:lnTo>
                    <a:pt x="4266743" y="5384800"/>
                  </a:lnTo>
                  <a:lnTo>
                    <a:pt x="4271365" y="5384800"/>
                  </a:lnTo>
                  <a:lnTo>
                    <a:pt x="4276991" y="5397500"/>
                  </a:lnTo>
                  <a:lnTo>
                    <a:pt x="4282160" y="5397500"/>
                  </a:lnTo>
                  <a:lnTo>
                    <a:pt x="4287926" y="5410200"/>
                  </a:lnTo>
                  <a:lnTo>
                    <a:pt x="4315892" y="5410200"/>
                  </a:lnTo>
                  <a:lnTo>
                    <a:pt x="4323867" y="5422900"/>
                  </a:lnTo>
                  <a:lnTo>
                    <a:pt x="4339094" y="5422900"/>
                  </a:lnTo>
                  <a:lnTo>
                    <a:pt x="4345800" y="5410200"/>
                  </a:lnTo>
                  <a:lnTo>
                    <a:pt x="4368939" y="5410200"/>
                  </a:lnTo>
                  <a:lnTo>
                    <a:pt x="4370768" y="5397500"/>
                  </a:lnTo>
                  <a:lnTo>
                    <a:pt x="4379760" y="5397500"/>
                  </a:lnTo>
                  <a:lnTo>
                    <a:pt x="4380077" y="5410200"/>
                  </a:lnTo>
                  <a:lnTo>
                    <a:pt x="4392561" y="5410200"/>
                  </a:lnTo>
                  <a:lnTo>
                    <a:pt x="4393184" y="5422900"/>
                  </a:lnTo>
                  <a:lnTo>
                    <a:pt x="4396003" y="5422900"/>
                  </a:lnTo>
                  <a:lnTo>
                    <a:pt x="4396994" y="5435600"/>
                  </a:lnTo>
                  <a:lnTo>
                    <a:pt x="4397705" y="5435600"/>
                  </a:lnTo>
                  <a:lnTo>
                    <a:pt x="4399585" y="5448300"/>
                  </a:lnTo>
                  <a:lnTo>
                    <a:pt x="4400474" y="5448300"/>
                  </a:lnTo>
                  <a:lnTo>
                    <a:pt x="4403293" y="5461000"/>
                  </a:lnTo>
                  <a:lnTo>
                    <a:pt x="4413326" y="5461000"/>
                  </a:lnTo>
                  <a:lnTo>
                    <a:pt x="4417072" y="5473700"/>
                  </a:lnTo>
                  <a:lnTo>
                    <a:pt x="4417072" y="5388102"/>
                  </a:lnTo>
                  <a:lnTo>
                    <a:pt x="4415421" y="5384800"/>
                  </a:lnTo>
                  <a:lnTo>
                    <a:pt x="4412958" y="5384800"/>
                  </a:lnTo>
                  <a:lnTo>
                    <a:pt x="4406697" y="5372100"/>
                  </a:lnTo>
                  <a:lnTo>
                    <a:pt x="4338244" y="5372100"/>
                  </a:lnTo>
                  <a:lnTo>
                    <a:pt x="4334307" y="5384800"/>
                  </a:lnTo>
                  <a:lnTo>
                    <a:pt x="4320260" y="5384800"/>
                  </a:lnTo>
                  <a:lnTo>
                    <a:pt x="4318559" y="5372100"/>
                  </a:lnTo>
                  <a:lnTo>
                    <a:pt x="4302137" y="5372100"/>
                  </a:lnTo>
                  <a:lnTo>
                    <a:pt x="4301464" y="5359400"/>
                  </a:lnTo>
                  <a:lnTo>
                    <a:pt x="4298061" y="5359400"/>
                  </a:lnTo>
                  <a:lnTo>
                    <a:pt x="4298112" y="5346700"/>
                  </a:lnTo>
                  <a:lnTo>
                    <a:pt x="4298289" y="5346700"/>
                  </a:lnTo>
                  <a:lnTo>
                    <a:pt x="4299572" y="5334000"/>
                  </a:lnTo>
                  <a:lnTo>
                    <a:pt x="4300067" y="5321300"/>
                  </a:lnTo>
                  <a:lnTo>
                    <a:pt x="4300258" y="5321300"/>
                  </a:lnTo>
                  <a:lnTo>
                    <a:pt x="4300232" y="5308600"/>
                  </a:lnTo>
                  <a:lnTo>
                    <a:pt x="4300029" y="5308600"/>
                  </a:lnTo>
                  <a:lnTo>
                    <a:pt x="4299547" y="5295900"/>
                  </a:lnTo>
                  <a:lnTo>
                    <a:pt x="4298696" y="5295900"/>
                  </a:lnTo>
                  <a:lnTo>
                    <a:pt x="4297883" y="5283200"/>
                  </a:lnTo>
                  <a:lnTo>
                    <a:pt x="4296499" y="5283200"/>
                  </a:lnTo>
                  <a:lnTo>
                    <a:pt x="4292244" y="5270500"/>
                  </a:lnTo>
                  <a:lnTo>
                    <a:pt x="4289158" y="5270500"/>
                  </a:lnTo>
                  <a:lnTo>
                    <a:pt x="4285754" y="5257800"/>
                  </a:lnTo>
                  <a:lnTo>
                    <a:pt x="4281360" y="5257800"/>
                  </a:lnTo>
                  <a:lnTo>
                    <a:pt x="4276610" y="5245100"/>
                  </a:lnTo>
                  <a:lnTo>
                    <a:pt x="4271569" y="5245100"/>
                  </a:lnTo>
                  <a:lnTo>
                    <a:pt x="4266298" y="5232400"/>
                  </a:lnTo>
                  <a:lnTo>
                    <a:pt x="4267365" y="5245100"/>
                  </a:lnTo>
                  <a:lnTo>
                    <a:pt x="4265892" y="5232400"/>
                  </a:lnTo>
                  <a:lnTo>
                    <a:pt x="4257522" y="5232400"/>
                  </a:lnTo>
                  <a:lnTo>
                    <a:pt x="4256722" y="5219700"/>
                  </a:lnTo>
                  <a:lnTo>
                    <a:pt x="4253281" y="5219700"/>
                  </a:lnTo>
                  <a:lnTo>
                    <a:pt x="4251414" y="5207000"/>
                  </a:lnTo>
                  <a:lnTo>
                    <a:pt x="4249915" y="5194300"/>
                  </a:lnTo>
                  <a:lnTo>
                    <a:pt x="4248391" y="5181600"/>
                  </a:lnTo>
                  <a:lnTo>
                    <a:pt x="4246435" y="5168900"/>
                  </a:lnTo>
                  <a:lnTo>
                    <a:pt x="4245711" y="5168900"/>
                  </a:lnTo>
                  <a:lnTo>
                    <a:pt x="4244860" y="5156200"/>
                  </a:lnTo>
                  <a:lnTo>
                    <a:pt x="4241381" y="5156200"/>
                  </a:lnTo>
                  <a:lnTo>
                    <a:pt x="4238333" y="5143500"/>
                  </a:lnTo>
                  <a:lnTo>
                    <a:pt x="4234624" y="5143500"/>
                  </a:lnTo>
                  <a:lnTo>
                    <a:pt x="4231132" y="5130800"/>
                  </a:lnTo>
                  <a:lnTo>
                    <a:pt x="4227461" y="5130800"/>
                  </a:lnTo>
                  <a:lnTo>
                    <a:pt x="4223651" y="5118100"/>
                  </a:lnTo>
                  <a:lnTo>
                    <a:pt x="4219333" y="5118100"/>
                  </a:lnTo>
                  <a:lnTo>
                    <a:pt x="4206252" y="5105400"/>
                  </a:lnTo>
                  <a:lnTo>
                    <a:pt x="4201452" y="5092700"/>
                  </a:lnTo>
                  <a:lnTo>
                    <a:pt x="4196384" y="5092700"/>
                  </a:lnTo>
                  <a:lnTo>
                    <a:pt x="4191000" y="5080000"/>
                  </a:lnTo>
                  <a:lnTo>
                    <a:pt x="4185272" y="5080000"/>
                  </a:lnTo>
                  <a:lnTo>
                    <a:pt x="4174769" y="5067300"/>
                  </a:lnTo>
                  <a:lnTo>
                    <a:pt x="4163758" y="5067300"/>
                  </a:lnTo>
                  <a:lnTo>
                    <a:pt x="4152315" y="5054600"/>
                  </a:lnTo>
                  <a:lnTo>
                    <a:pt x="4140479" y="5041900"/>
                  </a:lnTo>
                  <a:lnTo>
                    <a:pt x="4110456" y="5041900"/>
                  </a:lnTo>
                  <a:lnTo>
                    <a:pt x="4102544" y="5029200"/>
                  </a:lnTo>
                  <a:lnTo>
                    <a:pt x="4063212" y="5029200"/>
                  </a:lnTo>
                  <a:lnTo>
                    <a:pt x="4055199" y="5016500"/>
                  </a:lnTo>
                  <a:lnTo>
                    <a:pt x="3977932" y="5016500"/>
                  </a:lnTo>
                  <a:lnTo>
                    <a:pt x="3968673" y="5003800"/>
                  </a:lnTo>
                  <a:lnTo>
                    <a:pt x="3959098" y="5003800"/>
                  </a:lnTo>
                  <a:lnTo>
                    <a:pt x="3952036" y="5016500"/>
                  </a:lnTo>
                  <a:lnTo>
                    <a:pt x="3792220" y="5016500"/>
                  </a:lnTo>
                  <a:lnTo>
                    <a:pt x="3783165" y="5003800"/>
                  </a:lnTo>
                  <a:lnTo>
                    <a:pt x="3747516" y="5003800"/>
                  </a:lnTo>
                  <a:lnTo>
                    <a:pt x="3738118" y="4991100"/>
                  </a:lnTo>
                  <a:lnTo>
                    <a:pt x="3728135" y="4991100"/>
                  </a:lnTo>
                  <a:lnTo>
                    <a:pt x="3732517" y="4978400"/>
                  </a:lnTo>
                  <a:lnTo>
                    <a:pt x="3747871" y="4978400"/>
                  </a:lnTo>
                  <a:lnTo>
                    <a:pt x="3754132" y="4965700"/>
                  </a:lnTo>
                  <a:lnTo>
                    <a:pt x="3777780" y="4965700"/>
                  </a:lnTo>
                  <a:lnTo>
                    <a:pt x="3783215" y="4953000"/>
                  </a:lnTo>
                  <a:lnTo>
                    <a:pt x="3795915" y="4953000"/>
                  </a:lnTo>
                  <a:lnTo>
                    <a:pt x="3807104" y="4940300"/>
                  </a:lnTo>
                  <a:lnTo>
                    <a:pt x="3812121" y="4927600"/>
                  </a:lnTo>
                  <a:lnTo>
                    <a:pt x="3817124" y="4927600"/>
                  </a:lnTo>
                  <a:lnTo>
                    <a:pt x="3822496" y="4914900"/>
                  </a:lnTo>
                  <a:lnTo>
                    <a:pt x="3828224" y="4914900"/>
                  </a:lnTo>
                  <a:lnTo>
                    <a:pt x="3837800" y="4902200"/>
                  </a:lnTo>
                  <a:lnTo>
                    <a:pt x="3842321" y="4889500"/>
                  </a:lnTo>
                  <a:lnTo>
                    <a:pt x="3851935" y="4876800"/>
                  </a:lnTo>
                  <a:lnTo>
                    <a:pt x="3856367" y="4876800"/>
                  </a:lnTo>
                  <a:lnTo>
                    <a:pt x="3865181" y="4864100"/>
                  </a:lnTo>
                  <a:lnTo>
                    <a:pt x="3869525" y="4851400"/>
                  </a:lnTo>
                  <a:lnTo>
                    <a:pt x="3873322" y="4851400"/>
                  </a:lnTo>
                  <a:lnTo>
                    <a:pt x="3877068" y="4838700"/>
                  </a:lnTo>
                  <a:lnTo>
                    <a:pt x="3880688" y="4838700"/>
                  </a:lnTo>
                  <a:lnTo>
                    <a:pt x="3884193" y="4826000"/>
                  </a:lnTo>
                  <a:lnTo>
                    <a:pt x="3887647" y="4813300"/>
                  </a:lnTo>
                  <a:lnTo>
                    <a:pt x="3890645" y="4813300"/>
                  </a:lnTo>
                  <a:lnTo>
                    <a:pt x="3893439" y="4800600"/>
                  </a:lnTo>
                  <a:lnTo>
                    <a:pt x="3896042" y="4800600"/>
                  </a:lnTo>
                  <a:lnTo>
                    <a:pt x="3898468" y="4787900"/>
                  </a:lnTo>
                  <a:lnTo>
                    <a:pt x="3900944" y="4787900"/>
                  </a:lnTo>
                  <a:lnTo>
                    <a:pt x="3903307" y="4775200"/>
                  </a:lnTo>
                  <a:lnTo>
                    <a:pt x="3905516" y="4775200"/>
                  </a:lnTo>
                  <a:lnTo>
                    <a:pt x="3907510" y="4762500"/>
                  </a:lnTo>
                  <a:lnTo>
                    <a:pt x="3909047" y="4762500"/>
                  </a:lnTo>
                  <a:lnTo>
                    <a:pt x="3910431" y="4749800"/>
                  </a:lnTo>
                  <a:lnTo>
                    <a:pt x="3913060" y="4737100"/>
                  </a:lnTo>
                  <a:lnTo>
                    <a:pt x="3914457" y="4724400"/>
                  </a:lnTo>
                  <a:lnTo>
                    <a:pt x="3920528" y="4699000"/>
                  </a:lnTo>
                  <a:lnTo>
                    <a:pt x="3923119" y="4699000"/>
                  </a:lnTo>
                  <a:lnTo>
                    <a:pt x="3925722" y="4686300"/>
                  </a:lnTo>
                  <a:lnTo>
                    <a:pt x="3927957" y="4686300"/>
                  </a:lnTo>
                  <a:lnTo>
                    <a:pt x="3929253" y="4673600"/>
                  </a:lnTo>
                  <a:lnTo>
                    <a:pt x="3936720" y="4673600"/>
                  </a:lnTo>
                  <a:lnTo>
                    <a:pt x="3941597" y="4660900"/>
                  </a:lnTo>
                  <a:lnTo>
                    <a:pt x="3946842" y="4660900"/>
                  </a:lnTo>
                  <a:lnTo>
                    <a:pt x="3952113" y="4648200"/>
                  </a:lnTo>
                  <a:lnTo>
                    <a:pt x="3962501" y="4648200"/>
                  </a:lnTo>
                  <a:lnTo>
                    <a:pt x="3967772" y="4635500"/>
                  </a:lnTo>
                  <a:lnTo>
                    <a:pt x="3979227" y="4635500"/>
                  </a:lnTo>
                  <a:lnTo>
                    <a:pt x="3982631" y="4622800"/>
                  </a:lnTo>
                  <a:lnTo>
                    <a:pt x="4004818" y="4622800"/>
                  </a:lnTo>
                  <a:lnTo>
                    <a:pt x="4014127" y="4610100"/>
                  </a:lnTo>
                  <a:lnTo>
                    <a:pt x="4031932" y="4610100"/>
                  </a:lnTo>
                  <a:lnTo>
                    <a:pt x="4034802" y="4597400"/>
                  </a:lnTo>
                  <a:lnTo>
                    <a:pt x="4041292" y="4597400"/>
                  </a:lnTo>
                  <a:lnTo>
                    <a:pt x="4042892" y="4584700"/>
                  </a:lnTo>
                  <a:lnTo>
                    <a:pt x="4045000" y="4584700"/>
                  </a:lnTo>
                  <a:lnTo>
                    <a:pt x="4045140" y="4572000"/>
                  </a:lnTo>
                  <a:lnTo>
                    <a:pt x="4045000" y="4572000"/>
                  </a:lnTo>
                  <a:lnTo>
                    <a:pt x="4045000" y="4559300"/>
                  </a:lnTo>
                  <a:lnTo>
                    <a:pt x="4092854" y="4559300"/>
                  </a:lnTo>
                  <a:lnTo>
                    <a:pt x="4102773" y="4546600"/>
                  </a:lnTo>
                  <a:lnTo>
                    <a:pt x="4112742" y="4546600"/>
                  </a:lnTo>
                  <a:lnTo>
                    <a:pt x="4122940" y="4533900"/>
                  </a:lnTo>
                  <a:lnTo>
                    <a:pt x="4247464" y="4533900"/>
                  </a:lnTo>
                  <a:lnTo>
                    <a:pt x="4250144" y="4546600"/>
                  </a:lnTo>
                  <a:lnTo>
                    <a:pt x="4267682" y="4546600"/>
                  </a:lnTo>
                  <a:lnTo>
                    <a:pt x="4268444" y="4559300"/>
                  </a:lnTo>
                  <a:lnTo>
                    <a:pt x="4271759" y="4559300"/>
                  </a:lnTo>
                  <a:lnTo>
                    <a:pt x="4273499" y="4572000"/>
                  </a:lnTo>
                  <a:lnTo>
                    <a:pt x="4275112" y="4572000"/>
                  </a:lnTo>
                  <a:lnTo>
                    <a:pt x="4280344" y="4584700"/>
                  </a:lnTo>
                  <a:lnTo>
                    <a:pt x="4283519" y="4584700"/>
                  </a:lnTo>
                  <a:lnTo>
                    <a:pt x="4287507" y="4597400"/>
                  </a:lnTo>
                  <a:lnTo>
                    <a:pt x="4294098" y="4597400"/>
                  </a:lnTo>
                  <a:lnTo>
                    <a:pt x="4301617" y="4610100"/>
                  </a:lnTo>
                  <a:lnTo>
                    <a:pt x="4310037" y="4610100"/>
                  </a:lnTo>
                  <a:lnTo>
                    <a:pt x="4319359" y="4622800"/>
                  </a:lnTo>
                  <a:lnTo>
                    <a:pt x="4378604" y="4622800"/>
                  </a:lnTo>
                  <a:lnTo>
                    <a:pt x="4385716" y="4610100"/>
                  </a:lnTo>
                  <a:lnTo>
                    <a:pt x="4406468" y="4610100"/>
                  </a:lnTo>
                  <a:lnTo>
                    <a:pt x="4412297" y="4597400"/>
                  </a:lnTo>
                  <a:lnTo>
                    <a:pt x="4436580" y="4597400"/>
                  </a:lnTo>
                  <a:lnTo>
                    <a:pt x="4443247" y="4584700"/>
                  </a:lnTo>
                  <a:lnTo>
                    <a:pt x="4580433" y="4584700"/>
                  </a:lnTo>
                  <a:lnTo>
                    <a:pt x="4584725" y="4597400"/>
                  </a:lnTo>
                  <a:lnTo>
                    <a:pt x="4595190" y="4597400"/>
                  </a:lnTo>
                  <a:lnTo>
                    <a:pt x="4597832" y="4610100"/>
                  </a:lnTo>
                  <a:lnTo>
                    <a:pt x="4606963" y="4610100"/>
                  </a:lnTo>
                  <a:lnTo>
                    <a:pt x="4609820" y="4622800"/>
                  </a:lnTo>
                  <a:lnTo>
                    <a:pt x="4614253" y="4622800"/>
                  </a:lnTo>
                  <a:lnTo>
                    <a:pt x="4616005" y="4635500"/>
                  </a:lnTo>
                  <a:lnTo>
                    <a:pt x="4617428" y="4635500"/>
                  </a:lnTo>
                  <a:lnTo>
                    <a:pt x="4622127" y="4660900"/>
                  </a:lnTo>
                  <a:lnTo>
                    <a:pt x="4623435" y="4660900"/>
                  </a:lnTo>
                  <a:lnTo>
                    <a:pt x="4624413" y="4673600"/>
                  </a:lnTo>
                  <a:lnTo>
                    <a:pt x="4625492" y="4673600"/>
                  </a:lnTo>
                  <a:lnTo>
                    <a:pt x="4626114" y="4699000"/>
                  </a:lnTo>
                  <a:lnTo>
                    <a:pt x="4626343" y="4699000"/>
                  </a:lnTo>
                  <a:lnTo>
                    <a:pt x="4626686" y="4711700"/>
                  </a:lnTo>
                  <a:lnTo>
                    <a:pt x="4627143" y="4724400"/>
                  </a:lnTo>
                  <a:lnTo>
                    <a:pt x="4627715" y="4724400"/>
                  </a:lnTo>
                  <a:lnTo>
                    <a:pt x="4628400" y="4737100"/>
                  </a:lnTo>
                  <a:lnTo>
                    <a:pt x="4629201" y="4737100"/>
                  </a:lnTo>
                  <a:lnTo>
                    <a:pt x="4630407" y="4749800"/>
                  </a:lnTo>
                  <a:lnTo>
                    <a:pt x="4633315" y="4762500"/>
                  </a:lnTo>
                  <a:lnTo>
                    <a:pt x="4634789" y="4775200"/>
                  </a:lnTo>
                  <a:lnTo>
                    <a:pt x="4637964" y="4787900"/>
                  </a:lnTo>
                  <a:lnTo>
                    <a:pt x="4641951" y="4787900"/>
                  </a:lnTo>
                  <a:lnTo>
                    <a:pt x="4643120" y="4800600"/>
                  </a:lnTo>
                  <a:lnTo>
                    <a:pt x="4647679" y="4800600"/>
                  </a:lnTo>
                  <a:lnTo>
                    <a:pt x="4651476" y="4813300"/>
                  </a:lnTo>
                  <a:lnTo>
                    <a:pt x="4663478" y="4813300"/>
                  </a:lnTo>
                  <a:lnTo>
                    <a:pt x="4672063" y="4826000"/>
                  </a:lnTo>
                  <a:lnTo>
                    <a:pt x="4711166" y="4826000"/>
                  </a:lnTo>
                  <a:lnTo>
                    <a:pt x="4714608" y="4813300"/>
                  </a:lnTo>
                  <a:lnTo>
                    <a:pt x="4725797" y="4813300"/>
                  </a:lnTo>
                  <a:lnTo>
                    <a:pt x="4726381" y="4826000"/>
                  </a:lnTo>
                  <a:lnTo>
                    <a:pt x="4732820" y="4826000"/>
                  </a:lnTo>
                  <a:lnTo>
                    <a:pt x="4735512" y="4838700"/>
                  </a:lnTo>
                  <a:lnTo>
                    <a:pt x="4737836" y="4838700"/>
                  </a:lnTo>
                  <a:lnTo>
                    <a:pt x="4738459" y="4851400"/>
                  </a:lnTo>
                  <a:lnTo>
                    <a:pt x="4740338" y="4851400"/>
                  </a:lnTo>
                  <a:lnTo>
                    <a:pt x="4740605" y="4864100"/>
                  </a:lnTo>
                  <a:lnTo>
                    <a:pt x="4741011" y="4864100"/>
                  </a:lnTo>
                  <a:lnTo>
                    <a:pt x="4740834" y="4876800"/>
                  </a:lnTo>
                  <a:lnTo>
                    <a:pt x="4740211" y="4876800"/>
                  </a:lnTo>
                  <a:lnTo>
                    <a:pt x="4738687" y="4889500"/>
                  </a:lnTo>
                  <a:lnTo>
                    <a:pt x="4736084" y="4889500"/>
                  </a:lnTo>
                  <a:lnTo>
                    <a:pt x="4734204" y="4902200"/>
                  </a:lnTo>
                  <a:lnTo>
                    <a:pt x="4732286" y="4902200"/>
                  </a:lnTo>
                  <a:lnTo>
                    <a:pt x="4730635" y="4914900"/>
                  </a:lnTo>
                  <a:lnTo>
                    <a:pt x="4729150" y="4914900"/>
                  </a:lnTo>
                  <a:lnTo>
                    <a:pt x="4726952" y="4927600"/>
                  </a:lnTo>
                  <a:lnTo>
                    <a:pt x="4725555" y="4940300"/>
                  </a:lnTo>
                  <a:lnTo>
                    <a:pt x="4725213" y="4953000"/>
                  </a:lnTo>
                  <a:lnTo>
                    <a:pt x="4726152" y="4953000"/>
                  </a:lnTo>
                  <a:lnTo>
                    <a:pt x="4727600" y="4965700"/>
                  </a:lnTo>
                  <a:lnTo>
                    <a:pt x="4729518" y="4978400"/>
                  </a:lnTo>
                  <a:lnTo>
                    <a:pt x="4731690" y="4978400"/>
                  </a:lnTo>
                  <a:lnTo>
                    <a:pt x="4736211" y="4991100"/>
                  </a:lnTo>
                  <a:lnTo>
                    <a:pt x="4738700" y="5003800"/>
                  </a:lnTo>
                  <a:lnTo>
                    <a:pt x="4741494" y="5016500"/>
                  </a:lnTo>
                  <a:lnTo>
                    <a:pt x="4744771" y="5016500"/>
                  </a:lnTo>
                  <a:lnTo>
                    <a:pt x="4748847" y="5029200"/>
                  </a:lnTo>
                  <a:lnTo>
                    <a:pt x="4753076" y="5029200"/>
                  </a:lnTo>
                  <a:lnTo>
                    <a:pt x="4757572" y="5041900"/>
                  </a:lnTo>
                  <a:lnTo>
                    <a:pt x="4762487" y="5054600"/>
                  </a:lnTo>
                  <a:lnTo>
                    <a:pt x="4768304" y="5054600"/>
                  </a:lnTo>
                  <a:lnTo>
                    <a:pt x="4775022" y="5067300"/>
                  </a:lnTo>
                  <a:lnTo>
                    <a:pt x="4782490" y="5067300"/>
                  </a:lnTo>
                  <a:lnTo>
                    <a:pt x="4790541" y="5080000"/>
                  </a:lnTo>
                  <a:lnTo>
                    <a:pt x="4877790" y="5080000"/>
                  </a:lnTo>
                  <a:lnTo>
                    <a:pt x="4882972" y="5067300"/>
                  </a:lnTo>
                  <a:lnTo>
                    <a:pt x="4920869" y="5067300"/>
                  </a:lnTo>
                  <a:lnTo>
                    <a:pt x="4931613" y="5054600"/>
                  </a:lnTo>
                  <a:lnTo>
                    <a:pt x="4959223" y="5054600"/>
                  </a:lnTo>
                  <a:lnTo>
                    <a:pt x="4966487" y="5041900"/>
                  </a:lnTo>
                  <a:lnTo>
                    <a:pt x="4986426" y="5041900"/>
                  </a:lnTo>
                  <a:lnTo>
                    <a:pt x="4992332" y="5029200"/>
                  </a:lnTo>
                  <a:lnTo>
                    <a:pt x="5034699" y="5029200"/>
                  </a:lnTo>
                  <a:lnTo>
                    <a:pt x="5036845" y="5041900"/>
                  </a:lnTo>
                  <a:lnTo>
                    <a:pt x="5046154" y="5041900"/>
                  </a:lnTo>
                  <a:lnTo>
                    <a:pt x="5054828" y="5054600"/>
                  </a:lnTo>
                  <a:lnTo>
                    <a:pt x="5118227" y="5054600"/>
                  </a:lnTo>
                  <a:lnTo>
                    <a:pt x="5118227" y="5016500"/>
                  </a:lnTo>
                  <a:lnTo>
                    <a:pt x="5064493" y="5016500"/>
                  </a:lnTo>
                  <a:lnTo>
                    <a:pt x="5063248" y="5003800"/>
                  </a:lnTo>
                  <a:lnTo>
                    <a:pt x="5078996" y="5003800"/>
                  </a:lnTo>
                  <a:lnTo>
                    <a:pt x="5083695" y="4991100"/>
                  </a:lnTo>
                  <a:lnTo>
                    <a:pt x="5095240" y="4991100"/>
                  </a:lnTo>
                  <a:lnTo>
                    <a:pt x="5106873" y="4978400"/>
                  </a:lnTo>
                  <a:lnTo>
                    <a:pt x="5135372" y="4978400"/>
                  </a:lnTo>
                  <a:lnTo>
                    <a:pt x="5140426" y="4965700"/>
                  </a:lnTo>
                  <a:lnTo>
                    <a:pt x="5236934" y="4965700"/>
                  </a:lnTo>
                  <a:lnTo>
                    <a:pt x="5243792" y="4978400"/>
                  </a:lnTo>
                  <a:lnTo>
                    <a:pt x="5386895" y="4978400"/>
                  </a:lnTo>
                  <a:lnTo>
                    <a:pt x="5393601" y="4965700"/>
                  </a:lnTo>
                  <a:lnTo>
                    <a:pt x="5420233" y="4965700"/>
                  </a:lnTo>
                  <a:lnTo>
                    <a:pt x="5426367" y="4953000"/>
                  </a:lnTo>
                  <a:lnTo>
                    <a:pt x="5436755" y="4953000"/>
                  </a:lnTo>
                  <a:lnTo>
                    <a:pt x="5441010" y="4940300"/>
                  </a:lnTo>
                  <a:lnTo>
                    <a:pt x="5444972" y="4940300"/>
                  </a:lnTo>
                  <a:lnTo>
                    <a:pt x="5448693" y="4927600"/>
                  </a:lnTo>
                  <a:lnTo>
                    <a:pt x="5453075" y="4927600"/>
                  </a:lnTo>
                  <a:lnTo>
                    <a:pt x="5456669" y="4914900"/>
                  </a:lnTo>
                  <a:lnTo>
                    <a:pt x="5460060" y="4914900"/>
                  </a:lnTo>
                  <a:lnTo>
                    <a:pt x="5463146" y="4902200"/>
                  </a:lnTo>
                  <a:lnTo>
                    <a:pt x="5466600" y="4902200"/>
                  </a:lnTo>
                  <a:lnTo>
                    <a:pt x="5469369" y="4889500"/>
                  </a:lnTo>
                  <a:lnTo>
                    <a:pt x="5473344" y="4876800"/>
                  </a:lnTo>
                  <a:lnTo>
                    <a:pt x="5474779" y="4864100"/>
                  </a:lnTo>
                  <a:lnTo>
                    <a:pt x="5478805" y="4851400"/>
                  </a:lnTo>
                  <a:lnTo>
                    <a:pt x="5481320" y="4851400"/>
                  </a:lnTo>
                  <a:lnTo>
                    <a:pt x="5483949" y="4838700"/>
                  </a:lnTo>
                  <a:lnTo>
                    <a:pt x="5486476" y="4826000"/>
                  </a:lnTo>
                  <a:lnTo>
                    <a:pt x="5489130" y="4826000"/>
                  </a:lnTo>
                  <a:lnTo>
                    <a:pt x="5491950" y="4813300"/>
                  </a:lnTo>
                  <a:lnTo>
                    <a:pt x="5495010" y="4813300"/>
                  </a:lnTo>
                  <a:lnTo>
                    <a:pt x="5498668" y="4800600"/>
                  </a:lnTo>
                  <a:lnTo>
                    <a:pt x="5502567" y="4800600"/>
                  </a:lnTo>
                  <a:lnTo>
                    <a:pt x="5506948" y="4787900"/>
                  </a:lnTo>
                  <a:lnTo>
                    <a:pt x="5516791" y="4787900"/>
                  </a:lnTo>
                  <a:lnTo>
                    <a:pt x="5517286" y="4775200"/>
                  </a:lnTo>
                  <a:lnTo>
                    <a:pt x="5558142" y="4775200"/>
                  </a:lnTo>
                  <a:lnTo>
                    <a:pt x="5559437" y="4787900"/>
                  </a:lnTo>
                  <a:lnTo>
                    <a:pt x="5565203" y="4787900"/>
                  </a:lnTo>
                  <a:lnTo>
                    <a:pt x="5566905" y="4800600"/>
                  </a:lnTo>
                  <a:lnTo>
                    <a:pt x="5573166" y="4800600"/>
                  </a:lnTo>
                  <a:lnTo>
                    <a:pt x="5576074" y="4813300"/>
                  </a:lnTo>
                  <a:lnTo>
                    <a:pt x="5583987" y="4813300"/>
                  </a:lnTo>
                  <a:lnTo>
                    <a:pt x="5589168" y="4826000"/>
                  </a:lnTo>
                  <a:lnTo>
                    <a:pt x="5607596" y="4826000"/>
                  </a:lnTo>
                  <a:lnTo>
                    <a:pt x="5614416" y="4838700"/>
                  </a:lnTo>
                  <a:lnTo>
                    <a:pt x="5701931" y="4838700"/>
                  </a:lnTo>
                  <a:lnTo>
                    <a:pt x="5701931" y="4800600"/>
                  </a:lnTo>
                  <a:lnTo>
                    <a:pt x="5619750" y="4800600"/>
                  </a:lnTo>
                  <a:lnTo>
                    <a:pt x="5617959" y="4787900"/>
                  </a:lnTo>
                  <a:lnTo>
                    <a:pt x="5603545" y="4787900"/>
                  </a:lnTo>
                  <a:lnTo>
                    <a:pt x="5602605" y="4775200"/>
                  </a:lnTo>
                  <a:lnTo>
                    <a:pt x="5600154" y="4775200"/>
                  </a:lnTo>
                  <a:lnTo>
                    <a:pt x="5595315" y="4762500"/>
                  </a:lnTo>
                  <a:lnTo>
                    <a:pt x="5588559" y="4762500"/>
                  </a:lnTo>
                  <a:lnTo>
                    <a:pt x="5584355" y="4749800"/>
                  </a:lnTo>
                  <a:lnTo>
                    <a:pt x="5571515" y="4749800"/>
                  </a:lnTo>
                  <a:lnTo>
                    <a:pt x="5564492" y="4737100"/>
                  </a:lnTo>
                  <a:lnTo>
                    <a:pt x="5565343" y="4737100"/>
                  </a:lnTo>
                  <a:lnTo>
                    <a:pt x="5566905" y="4724400"/>
                  </a:lnTo>
                  <a:lnTo>
                    <a:pt x="5567985" y="4711700"/>
                  </a:lnTo>
                  <a:lnTo>
                    <a:pt x="5569191" y="4711700"/>
                  </a:lnTo>
                  <a:lnTo>
                    <a:pt x="5570893" y="4699000"/>
                  </a:lnTo>
                  <a:lnTo>
                    <a:pt x="5572671" y="4699000"/>
                  </a:lnTo>
                  <a:lnTo>
                    <a:pt x="5575185" y="4686300"/>
                  </a:lnTo>
                  <a:lnTo>
                    <a:pt x="5576659" y="4686300"/>
                  </a:lnTo>
                  <a:lnTo>
                    <a:pt x="5578272" y="4673600"/>
                  </a:lnTo>
                  <a:lnTo>
                    <a:pt x="5583059" y="4673600"/>
                  </a:lnTo>
                  <a:lnTo>
                    <a:pt x="5584710" y="4660900"/>
                  </a:lnTo>
                  <a:lnTo>
                    <a:pt x="5594375" y="4660900"/>
                  </a:lnTo>
                  <a:lnTo>
                    <a:pt x="5595671" y="4648200"/>
                  </a:lnTo>
                  <a:lnTo>
                    <a:pt x="5651017" y="4648200"/>
                  </a:lnTo>
                  <a:lnTo>
                    <a:pt x="5655894" y="4635500"/>
                  </a:lnTo>
                  <a:lnTo>
                    <a:pt x="5675490" y="4635500"/>
                  </a:lnTo>
                  <a:lnTo>
                    <a:pt x="5682348" y="4622800"/>
                  </a:lnTo>
                  <a:lnTo>
                    <a:pt x="5694451" y="4622800"/>
                  </a:lnTo>
                  <a:lnTo>
                    <a:pt x="5699925" y="4610100"/>
                  </a:lnTo>
                  <a:lnTo>
                    <a:pt x="5704675" y="4610100"/>
                  </a:lnTo>
                  <a:lnTo>
                    <a:pt x="5708840" y="4597400"/>
                  </a:lnTo>
                  <a:lnTo>
                    <a:pt x="5712625" y="4584700"/>
                  </a:lnTo>
                  <a:lnTo>
                    <a:pt x="5715139" y="4584700"/>
                  </a:lnTo>
                  <a:lnTo>
                    <a:pt x="5718759" y="4572000"/>
                  </a:lnTo>
                  <a:lnTo>
                    <a:pt x="5722251" y="4572000"/>
                  </a:lnTo>
                  <a:lnTo>
                    <a:pt x="5725503" y="4559300"/>
                  </a:lnTo>
                  <a:lnTo>
                    <a:pt x="5728424" y="4559300"/>
                  </a:lnTo>
                  <a:lnTo>
                    <a:pt x="5731192" y="4546600"/>
                  </a:lnTo>
                  <a:lnTo>
                    <a:pt x="5733783" y="4533900"/>
                  </a:lnTo>
                  <a:lnTo>
                    <a:pt x="5736171" y="4533900"/>
                  </a:lnTo>
                  <a:lnTo>
                    <a:pt x="5738317" y="4521200"/>
                  </a:lnTo>
                  <a:lnTo>
                    <a:pt x="5739917" y="4521200"/>
                  </a:lnTo>
                  <a:lnTo>
                    <a:pt x="5741594" y="4508500"/>
                  </a:lnTo>
                  <a:lnTo>
                    <a:pt x="5743346" y="4508500"/>
                  </a:lnTo>
                  <a:lnTo>
                    <a:pt x="5745200" y="4495800"/>
                  </a:lnTo>
                  <a:lnTo>
                    <a:pt x="5747321" y="4483100"/>
                  </a:lnTo>
                  <a:lnTo>
                    <a:pt x="5751754" y="4470400"/>
                  </a:lnTo>
                  <a:lnTo>
                    <a:pt x="5753925" y="4470400"/>
                  </a:lnTo>
                  <a:lnTo>
                    <a:pt x="5756046" y="4457700"/>
                  </a:lnTo>
                  <a:lnTo>
                    <a:pt x="5757824" y="4457700"/>
                  </a:lnTo>
                  <a:lnTo>
                    <a:pt x="5759081" y="4445000"/>
                  </a:lnTo>
                  <a:lnTo>
                    <a:pt x="5759615" y="4432300"/>
                  </a:lnTo>
                  <a:lnTo>
                    <a:pt x="5759386" y="4432300"/>
                  </a:lnTo>
                  <a:lnTo>
                    <a:pt x="5758091" y="4419600"/>
                  </a:lnTo>
                  <a:lnTo>
                    <a:pt x="5756618" y="4406900"/>
                  </a:lnTo>
                  <a:lnTo>
                    <a:pt x="5753798" y="4406900"/>
                  </a:lnTo>
                  <a:lnTo>
                    <a:pt x="5752719" y="4394200"/>
                  </a:lnTo>
                  <a:lnTo>
                    <a:pt x="5746991" y="4394200"/>
                  </a:lnTo>
                  <a:lnTo>
                    <a:pt x="5745200" y="4381500"/>
                  </a:lnTo>
                  <a:lnTo>
                    <a:pt x="5742292" y="4381500"/>
                  </a:lnTo>
                  <a:lnTo>
                    <a:pt x="5741136" y="4368800"/>
                  </a:lnTo>
                  <a:lnTo>
                    <a:pt x="5739295" y="4368800"/>
                  </a:lnTo>
                  <a:lnTo>
                    <a:pt x="5738495" y="4356100"/>
                  </a:lnTo>
                  <a:lnTo>
                    <a:pt x="5736793" y="4356100"/>
                  </a:lnTo>
                  <a:lnTo>
                    <a:pt x="5735713" y="4343400"/>
                  </a:lnTo>
                  <a:lnTo>
                    <a:pt x="5731827" y="4343400"/>
                  </a:lnTo>
                  <a:lnTo>
                    <a:pt x="5731243" y="4330700"/>
                  </a:lnTo>
                  <a:lnTo>
                    <a:pt x="5730354" y="4330700"/>
                  </a:lnTo>
                  <a:lnTo>
                    <a:pt x="5730443" y="4318000"/>
                  </a:lnTo>
                  <a:lnTo>
                    <a:pt x="5731243" y="4318000"/>
                  </a:lnTo>
                  <a:lnTo>
                    <a:pt x="5731916" y="4305300"/>
                  </a:lnTo>
                  <a:lnTo>
                    <a:pt x="5739346" y="4305300"/>
                  </a:lnTo>
                  <a:lnTo>
                    <a:pt x="5741047" y="4292600"/>
                  </a:lnTo>
                  <a:lnTo>
                    <a:pt x="5750395" y="4292600"/>
                  </a:lnTo>
                  <a:lnTo>
                    <a:pt x="5760771" y="4279900"/>
                  </a:lnTo>
                  <a:lnTo>
                    <a:pt x="5768225" y="4279900"/>
                  </a:lnTo>
                  <a:lnTo>
                    <a:pt x="5776836" y="4267200"/>
                  </a:lnTo>
                  <a:lnTo>
                    <a:pt x="5794502" y="4267200"/>
                  </a:lnTo>
                  <a:lnTo>
                    <a:pt x="5799112" y="4254500"/>
                  </a:lnTo>
                  <a:lnTo>
                    <a:pt x="5846813" y="4254500"/>
                  </a:lnTo>
                  <a:lnTo>
                    <a:pt x="5853036" y="4267200"/>
                  </a:lnTo>
                  <a:lnTo>
                    <a:pt x="5866587" y="4267200"/>
                  </a:lnTo>
                  <a:lnTo>
                    <a:pt x="5873483" y="4279900"/>
                  </a:lnTo>
                  <a:lnTo>
                    <a:pt x="5893435" y="4279900"/>
                  </a:lnTo>
                  <a:lnTo>
                    <a:pt x="5898083" y="4292600"/>
                  </a:lnTo>
                  <a:lnTo>
                    <a:pt x="5916523" y="4292600"/>
                  </a:lnTo>
                  <a:lnTo>
                    <a:pt x="5922911" y="4305300"/>
                  </a:lnTo>
                  <a:lnTo>
                    <a:pt x="5932132" y="4305300"/>
                  </a:lnTo>
                  <a:lnTo>
                    <a:pt x="5932132" y="4267200"/>
                  </a:lnTo>
                  <a:lnTo>
                    <a:pt x="5926874" y="4267200"/>
                  </a:lnTo>
                  <a:lnTo>
                    <a:pt x="5919965" y="4254500"/>
                  </a:lnTo>
                  <a:lnTo>
                    <a:pt x="5904623" y="4254500"/>
                  </a:lnTo>
                  <a:lnTo>
                    <a:pt x="5897016" y="4241800"/>
                  </a:lnTo>
                  <a:lnTo>
                    <a:pt x="5878144" y="4241800"/>
                  </a:lnTo>
                  <a:lnTo>
                    <a:pt x="5872048" y="4229100"/>
                  </a:lnTo>
                  <a:lnTo>
                    <a:pt x="5875045" y="4229100"/>
                  </a:lnTo>
                  <a:lnTo>
                    <a:pt x="5880697" y="4216400"/>
                  </a:lnTo>
                  <a:lnTo>
                    <a:pt x="5884126" y="4203700"/>
                  </a:lnTo>
                  <a:lnTo>
                    <a:pt x="5886958" y="4191000"/>
                  </a:lnTo>
                  <a:lnTo>
                    <a:pt x="5888825" y="4191000"/>
                  </a:lnTo>
                  <a:lnTo>
                    <a:pt x="5889764" y="4178300"/>
                  </a:lnTo>
                  <a:lnTo>
                    <a:pt x="5889904" y="4178300"/>
                  </a:lnTo>
                  <a:lnTo>
                    <a:pt x="5888736" y="4165600"/>
                  </a:lnTo>
                  <a:lnTo>
                    <a:pt x="5887974" y="4152900"/>
                  </a:lnTo>
                  <a:lnTo>
                    <a:pt x="5886361" y="4152900"/>
                  </a:lnTo>
                  <a:lnTo>
                    <a:pt x="5883313" y="4140200"/>
                  </a:lnTo>
                  <a:lnTo>
                    <a:pt x="5879490" y="4140200"/>
                  </a:lnTo>
                  <a:lnTo>
                    <a:pt x="5874982" y="4127500"/>
                  </a:lnTo>
                  <a:lnTo>
                    <a:pt x="5869851" y="4114800"/>
                  </a:lnTo>
                  <a:lnTo>
                    <a:pt x="5865152" y="4114800"/>
                  </a:lnTo>
                  <a:lnTo>
                    <a:pt x="5860326" y="4102100"/>
                  </a:lnTo>
                  <a:lnTo>
                    <a:pt x="5855538" y="4102100"/>
                  </a:lnTo>
                  <a:lnTo>
                    <a:pt x="5850928" y="4089400"/>
                  </a:lnTo>
                  <a:lnTo>
                    <a:pt x="5844933" y="4089400"/>
                  </a:lnTo>
                  <a:lnTo>
                    <a:pt x="5844222" y="4076700"/>
                  </a:lnTo>
                  <a:lnTo>
                    <a:pt x="5842381" y="4076700"/>
                  </a:lnTo>
                  <a:lnTo>
                    <a:pt x="5842927" y="4064000"/>
                  </a:lnTo>
                  <a:lnTo>
                    <a:pt x="5847486" y="4064000"/>
                  </a:lnTo>
                  <a:lnTo>
                    <a:pt x="5849632" y="4051300"/>
                  </a:lnTo>
                  <a:lnTo>
                    <a:pt x="5855093" y="4051300"/>
                  </a:lnTo>
                  <a:lnTo>
                    <a:pt x="5855805" y="4038600"/>
                  </a:lnTo>
                  <a:lnTo>
                    <a:pt x="5870524" y="4038600"/>
                  </a:lnTo>
                  <a:lnTo>
                    <a:pt x="5876328" y="4025900"/>
                  </a:lnTo>
                  <a:lnTo>
                    <a:pt x="5899226" y="4025900"/>
                  </a:lnTo>
                  <a:lnTo>
                    <a:pt x="5904789" y="4013200"/>
                  </a:lnTo>
                  <a:lnTo>
                    <a:pt x="5916930" y="4013200"/>
                  </a:lnTo>
                  <a:lnTo>
                    <a:pt x="5920232" y="4000500"/>
                  </a:lnTo>
                  <a:lnTo>
                    <a:pt x="5932246" y="4000500"/>
                  </a:lnTo>
                  <a:lnTo>
                    <a:pt x="5937478" y="3987800"/>
                  </a:lnTo>
                  <a:lnTo>
                    <a:pt x="5946584" y="3987800"/>
                  </a:lnTo>
                  <a:lnTo>
                    <a:pt x="5950039" y="3975100"/>
                  </a:lnTo>
                  <a:lnTo>
                    <a:pt x="5953036" y="3975100"/>
                  </a:lnTo>
                  <a:lnTo>
                    <a:pt x="5958217" y="3962400"/>
                  </a:lnTo>
                  <a:lnTo>
                    <a:pt x="5960821" y="3949700"/>
                  </a:lnTo>
                  <a:lnTo>
                    <a:pt x="5962916" y="3937000"/>
                  </a:lnTo>
                  <a:lnTo>
                    <a:pt x="5963183" y="3937000"/>
                  </a:lnTo>
                  <a:lnTo>
                    <a:pt x="5962828" y="3924300"/>
                  </a:lnTo>
                  <a:lnTo>
                    <a:pt x="5962142" y="3924300"/>
                  </a:lnTo>
                  <a:lnTo>
                    <a:pt x="5960923" y="3911600"/>
                  </a:lnTo>
                  <a:lnTo>
                    <a:pt x="5959043" y="3911600"/>
                  </a:lnTo>
                  <a:lnTo>
                    <a:pt x="5956389" y="3898900"/>
                  </a:lnTo>
                  <a:lnTo>
                    <a:pt x="5953036" y="3898900"/>
                  </a:lnTo>
                  <a:lnTo>
                    <a:pt x="5948197" y="3886200"/>
                  </a:lnTo>
                  <a:lnTo>
                    <a:pt x="5943016" y="3886200"/>
                  </a:lnTo>
                  <a:lnTo>
                    <a:pt x="5937034" y="3873500"/>
                  </a:lnTo>
                  <a:lnTo>
                    <a:pt x="5930684" y="3873500"/>
                  </a:lnTo>
                  <a:lnTo>
                    <a:pt x="5925515" y="3863657"/>
                  </a:lnTo>
                  <a:lnTo>
                    <a:pt x="5925515" y="3937000"/>
                  </a:lnTo>
                  <a:lnTo>
                    <a:pt x="5924131" y="3937000"/>
                  </a:lnTo>
                  <a:lnTo>
                    <a:pt x="5922835" y="3949700"/>
                  </a:lnTo>
                  <a:lnTo>
                    <a:pt x="5919749" y="3949700"/>
                  </a:lnTo>
                  <a:lnTo>
                    <a:pt x="5918263" y="3962400"/>
                  </a:lnTo>
                  <a:lnTo>
                    <a:pt x="5909589" y="3962400"/>
                  </a:lnTo>
                  <a:lnTo>
                    <a:pt x="5905779" y="3975100"/>
                  </a:lnTo>
                  <a:lnTo>
                    <a:pt x="5895175" y="3975100"/>
                  </a:lnTo>
                  <a:lnTo>
                    <a:pt x="5889168" y="3987800"/>
                  </a:lnTo>
                  <a:lnTo>
                    <a:pt x="5871426" y="3987800"/>
                  </a:lnTo>
                  <a:lnTo>
                    <a:pt x="5864847" y="4000500"/>
                  </a:lnTo>
                  <a:lnTo>
                    <a:pt x="5844349" y="4000500"/>
                  </a:lnTo>
                  <a:lnTo>
                    <a:pt x="5837466" y="4013200"/>
                  </a:lnTo>
                  <a:lnTo>
                    <a:pt x="5826633" y="4025900"/>
                  </a:lnTo>
                  <a:lnTo>
                    <a:pt x="5822924" y="4025900"/>
                  </a:lnTo>
                  <a:lnTo>
                    <a:pt x="5816841" y="4038600"/>
                  </a:lnTo>
                  <a:lnTo>
                    <a:pt x="5814111" y="4038600"/>
                  </a:lnTo>
                  <a:lnTo>
                    <a:pt x="5811647" y="4051300"/>
                  </a:lnTo>
                  <a:lnTo>
                    <a:pt x="5808967" y="4051300"/>
                  </a:lnTo>
                  <a:lnTo>
                    <a:pt x="5806719" y="4064000"/>
                  </a:lnTo>
                  <a:lnTo>
                    <a:pt x="5804039" y="4076700"/>
                  </a:lnTo>
                  <a:lnTo>
                    <a:pt x="5805386" y="4076700"/>
                  </a:lnTo>
                  <a:lnTo>
                    <a:pt x="5808688" y="4089400"/>
                  </a:lnTo>
                  <a:lnTo>
                    <a:pt x="5810707" y="4102100"/>
                  </a:lnTo>
                  <a:lnTo>
                    <a:pt x="5816295" y="4114800"/>
                  </a:lnTo>
                  <a:lnTo>
                    <a:pt x="5819927" y="4114800"/>
                  </a:lnTo>
                  <a:lnTo>
                    <a:pt x="5823686" y="4127500"/>
                  </a:lnTo>
                  <a:lnTo>
                    <a:pt x="5833034" y="4127500"/>
                  </a:lnTo>
                  <a:lnTo>
                    <a:pt x="5837758" y="4140200"/>
                  </a:lnTo>
                  <a:lnTo>
                    <a:pt x="5842292" y="4140200"/>
                  </a:lnTo>
                  <a:lnTo>
                    <a:pt x="5843676" y="4152900"/>
                  </a:lnTo>
                  <a:lnTo>
                    <a:pt x="5848782" y="4152900"/>
                  </a:lnTo>
                  <a:lnTo>
                    <a:pt x="5849899" y="4165600"/>
                  </a:lnTo>
                  <a:lnTo>
                    <a:pt x="5851741" y="4165600"/>
                  </a:lnTo>
                  <a:lnTo>
                    <a:pt x="5852134" y="4178300"/>
                  </a:lnTo>
                  <a:lnTo>
                    <a:pt x="5851779" y="4178300"/>
                  </a:lnTo>
                  <a:lnTo>
                    <a:pt x="5850979" y="4191000"/>
                  </a:lnTo>
                  <a:lnTo>
                    <a:pt x="5847486" y="4191000"/>
                  </a:lnTo>
                  <a:lnTo>
                    <a:pt x="5840920" y="4203700"/>
                  </a:lnTo>
                  <a:lnTo>
                    <a:pt x="5837910" y="4216400"/>
                  </a:lnTo>
                  <a:lnTo>
                    <a:pt x="5788698" y="4216400"/>
                  </a:lnTo>
                  <a:lnTo>
                    <a:pt x="5784443" y="4229100"/>
                  </a:lnTo>
                  <a:lnTo>
                    <a:pt x="5772912" y="4229100"/>
                  </a:lnTo>
                  <a:lnTo>
                    <a:pt x="5761761" y="4241800"/>
                  </a:lnTo>
                  <a:lnTo>
                    <a:pt x="5750865" y="4241800"/>
                  </a:lnTo>
                  <a:lnTo>
                    <a:pt x="5740146" y="4254500"/>
                  </a:lnTo>
                  <a:lnTo>
                    <a:pt x="5726900" y="4254500"/>
                  </a:lnTo>
                  <a:lnTo>
                    <a:pt x="5720943" y="4267200"/>
                  </a:lnTo>
                  <a:lnTo>
                    <a:pt x="5712003" y="4267200"/>
                  </a:lnTo>
                  <a:lnTo>
                    <a:pt x="5708688" y="4279900"/>
                  </a:lnTo>
                  <a:lnTo>
                    <a:pt x="5702249" y="4279900"/>
                  </a:lnTo>
                  <a:lnTo>
                    <a:pt x="5699163" y="4292600"/>
                  </a:lnTo>
                  <a:lnTo>
                    <a:pt x="5697245" y="4292600"/>
                  </a:lnTo>
                  <a:lnTo>
                    <a:pt x="5695277" y="4305300"/>
                  </a:lnTo>
                  <a:lnTo>
                    <a:pt x="5694337" y="4305300"/>
                  </a:lnTo>
                  <a:lnTo>
                    <a:pt x="5693397" y="4318000"/>
                  </a:lnTo>
                  <a:lnTo>
                    <a:pt x="5692991" y="4318000"/>
                  </a:lnTo>
                  <a:lnTo>
                    <a:pt x="5692902" y="4330700"/>
                  </a:lnTo>
                  <a:lnTo>
                    <a:pt x="5693168" y="4343400"/>
                  </a:lnTo>
                  <a:lnTo>
                    <a:pt x="5695670" y="4343400"/>
                  </a:lnTo>
                  <a:lnTo>
                    <a:pt x="5697156" y="4356100"/>
                  </a:lnTo>
                  <a:lnTo>
                    <a:pt x="5700280" y="4356100"/>
                  </a:lnTo>
                  <a:lnTo>
                    <a:pt x="5700903" y="4368800"/>
                  </a:lnTo>
                  <a:lnTo>
                    <a:pt x="5702249" y="4368800"/>
                  </a:lnTo>
                  <a:lnTo>
                    <a:pt x="5703900" y="4381500"/>
                  </a:lnTo>
                  <a:lnTo>
                    <a:pt x="5706326" y="4381500"/>
                  </a:lnTo>
                  <a:lnTo>
                    <a:pt x="5709361" y="4394200"/>
                  </a:lnTo>
                  <a:lnTo>
                    <a:pt x="5713082" y="4406900"/>
                  </a:lnTo>
                  <a:lnTo>
                    <a:pt x="5717819" y="4406900"/>
                  </a:lnTo>
                  <a:lnTo>
                    <a:pt x="5718810" y="4419600"/>
                  </a:lnTo>
                  <a:lnTo>
                    <a:pt x="5721540" y="4419600"/>
                  </a:lnTo>
                  <a:lnTo>
                    <a:pt x="5721845" y="4432300"/>
                  </a:lnTo>
                  <a:lnTo>
                    <a:pt x="5722163" y="4432300"/>
                  </a:lnTo>
                  <a:lnTo>
                    <a:pt x="5722074" y="4445000"/>
                  </a:lnTo>
                  <a:lnTo>
                    <a:pt x="5720905" y="4445000"/>
                  </a:lnTo>
                  <a:lnTo>
                    <a:pt x="5717768" y="4457700"/>
                  </a:lnTo>
                  <a:lnTo>
                    <a:pt x="5714212" y="4470400"/>
                  </a:lnTo>
                  <a:lnTo>
                    <a:pt x="5710580" y="4483100"/>
                  </a:lnTo>
                  <a:lnTo>
                    <a:pt x="5707215" y="4495800"/>
                  </a:lnTo>
                  <a:lnTo>
                    <a:pt x="5705157" y="4495800"/>
                  </a:lnTo>
                  <a:lnTo>
                    <a:pt x="5703189" y="4508500"/>
                  </a:lnTo>
                  <a:lnTo>
                    <a:pt x="5699480" y="4521200"/>
                  </a:lnTo>
                  <a:lnTo>
                    <a:pt x="5697144" y="4533900"/>
                  </a:lnTo>
                  <a:lnTo>
                    <a:pt x="5694642" y="4533900"/>
                  </a:lnTo>
                  <a:lnTo>
                    <a:pt x="5691962" y="4546600"/>
                  </a:lnTo>
                  <a:lnTo>
                    <a:pt x="5689041" y="4559300"/>
                  </a:lnTo>
                  <a:lnTo>
                    <a:pt x="5685917" y="4559300"/>
                  </a:lnTo>
                  <a:lnTo>
                    <a:pt x="5683047" y="4570349"/>
                  </a:lnTo>
                  <a:lnTo>
                    <a:pt x="5682920" y="4572000"/>
                  </a:lnTo>
                  <a:lnTo>
                    <a:pt x="5682958" y="4570666"/>
                  </a:lnTo>
                  <a:lnTo>
                    <a:pt x="5682615" y="4572000"/>
                  </a:lnTo>
                  <a:lnTo>
                    <a:pt x="5676887" y="4572000"/>
                  </a:lnTo>
                  <a:lnTo>
                    <a:pt x="5673610" y="4584700"/>
                  </a:lnTo>
                  <a:lnTo>
                    <a:pt x="5668111" y="4584700"/>
                  </a:lnTo>
                  <a:lnTo>
                    <a:pt x="5666016" y="4597400"/>
                  </a:lnTo>
                  <a:lnTo>
                    <a:pt x="5653837" y="4597400"/>
                  </a:lnTo>
                  <a:lnTo>
                    <a:pt x="5648604" y="4610100"/>
                  </a:lnTo>
                  <a:lnTo>
                    <a:pt x="5585028" y="4610100"/>
                  </a:lnTo>
                  <a:lnTo>
                    <a:pt x="5572099" y="4622800"/>
                  </a:lnTo>
                  <a:lnTo>
                    <a:pt x="5566956" y="4635500"/>
                  </a:lnTo>
                  <a:lnTo>
                    <a:pt x="5561990" y="4635500"/>
                  </a:lnTo>
                  <a:lnTo>
                    <a:pt x="5539270" y="4673600"/>
                  </a:lnTo>
                  <a:lnTo>
                    <a:pt x="5532158" y="4711700"/>
                  </a:lnTo>
                  <a:lnTo>
                    <a:pt x="5530824" y="4711700"/>
                  </a:lnTo>
                  <a:lnTo>
                    <a:pt x="5529592" y="4724400"/>
                  </a:lnTo>
                  <a:lnTo>
                    <a:pt x="5528119" y="4724400"/>
                  </a:lnTo>
                  <a:lnTo>
                    <a:pt x="5527713" y="4737100"/>
                  </a:lnTo>
                  <a:lnTo>
                    <a:pt x="5512092" y="4737100"/>
                  </a:lnTo>
                  <a:lnTo>
                    <a:pt x="5507355" y="4749800"/>
                  </a:lnTo>
                  <a:lnTo>
                    <a:pt x="5492813" y="4749800"/>
                  </a:lnTo>
                  <a:lnTo>
                    <a:pt x="5484711" y="4762500"/>
                  </a:lnTo>
                  <a:lnTo>
                    <a:pt x="5477294" y="4762500"/>
                  </a:lnTo>
                  <a:lnTo>
                    <a:pt x="5474335" y="4775200"/>
                  </a:lnTo>
                  <a:lnTo>
                    <a:pt x="5469318" y="4775200"/>
                  </a:lnTo>
                  <a:lnTo>
                    <a:pt x="5465686" y="4787900"/>
                  </a:lnTo>
                  <a:lnTo>
                    <a:pt x="5462194" y="4787900"/>
                  </a:lnTo>
                  <a:lnTo>
                    <a:pt x="5458930" y="4800600"/>
                  </a:lnTo>
                  <a:lnTo>
                    <a:pt x="5455945" y="4813300"/>
                  </a:lnTo>
                  <a:lnTo>
                    <a:pt x="5453189" y="4813300"/>
                  </a:lnTo>
                  <a:lnTo>
                    <a:pt x="5450548" y="4826000"/>
                  </a:lnTo>
                  <a:lnTo>
                    <a:pt x="5448033" y="4826000"/>
                  </a:lnTo>
                  <a:lnTo>
                    <a:pt x="5445658" y="4838700"/>
                  </a:lnTo>
                  <a:lnTo>
                    <a:pt x="5443702" y="4838700"/>
                  </a:lnTo>
                  <a:lnTo>
                    <a:pt x="5441886" y="4851400"/>
                  </a:lnTo>
                  <a:lnTo>
                    <a:pt x="5440223" y="4851400"/>
                  </a:lnTo>
                  <a:lnTo>
                    <a:pt x="5438724" y="4864100"/>
                  </a:lnTo>
                  <a:lnTo>
                    <a:pt x="5435498" y="4876800"/>
                  </a:lnTo>
                  <a:lnTo>
                    <a:pt x="5433123" y="4876800"/>
                  </a:lnTo>
                  <a:lnTo>
                    <a:pt x="5431739" y="4889500"/>
                  </a:lnTo>
                  <a:lnTo>
                    <a:pt x="5428386" y="4889500"/>
                  </a:lnTo>
                  <a:lnTo>
                    <a:pt x="5425478" y="4902200"/>
                  </a:lnTo>
                  <a:lnTo>
                    <a:pt x="5418671" y="4914900"/>
                  </a:lnTo>
                  <a:lnTo>
                    <a:pt x="5410212" y="4914900"/>
                  </a:lnTo>
                  <a:lnTo>
                    <a:pt x="5408244" y="4927600"/>
                  </a:lnTo>
                  <a:lnTo>
                    <a:pt x="5391518" y="4927600"/>
                  </a:lnTo>
                  <a:lnTo>
                    <a:pt x="5385651" y="4940300"/>
                  </a:lnTo>
                  <a:lnTo>
                    <a:pt x="5318722" y="4940300"/>
                  </a:lnTo>
                  <a:lnTo>
                    <a:pt x="5308739" y="4953000"/>
                  </a:lnTo>
                  <a:lnTo>
                    <a:pt x="5303507" y="4953000"/>
                  </a:lnTo>
                  <a:lnTo>
                    <a:pt x="5298313" y="4940300"/>
                  </a:lnTo>
                  <a:lnTo>
                    <a:pt x="5253037" y="4940300"/>
                  </a:lnTo>
                  <a:lnTo>
                    <a:pt x="5247398" y="4927600"/>
                  </a:lnTo>
                  <a:lnTo>
                    <a:pt x="5138356" y="4927600"/>
                  </a:lnTo>
                  <a:lnTo>
                    <a:pt x="5124856" y="4940300"/>
                  </a:lnTo>
                  <a:lnTo>
                    <a:pt x="5104790" y="4940300"/>
                  </a:lnTo>
                  <a:lnTo>
                    <a:pt x="5094109" y="4953000"/>
                  </a:lnTo>
                  <a:lnTo>
                    <a:pt x="5075009" y="4953000"/>
                  </a:lnTo>
                  <a:lnTo>
                    <a:pt x="5068709" y="4965700"/>
                  </a:lnTo>
                  <a:lnTo>
                    <a:pt x="5050485" y="4965700"/>
                  </a:lnTo>
                  <a:lnTo>
                    <a:pt x="5043690" y="4978400"/>
                  </a:lnTo>
                  <a:lnTo>
                    <a:pt x="5025834" y="4978400"/>
                  </a:lnTo>
                  <a:lnTo>
                    <a:pt x="5022075" y="4991100"/>
                  </a:lnTo>
                  <a:lnTo>
                    <a:pt x="4992992" y="4991100"/>
                  </a:lnTo>
                  <a:lnTo>
                    <a:pt x="4985664" y="5003800"/>
                  </a:lnTo>
                  <a:lnTo>
                    <a:pt x="4962791" y="5003800"/>
                  </a:lnTo>
                  <a:lnTo>
                    <a:pt x="4957826" y="5016500"/>
                  </a:lnTo>
                  <a:lnTo>
                    <a:pt x="4927676" y="5016500"/>
                  </a:lnTo>
                  <a:lnTo>
                    <a:pt x="4915370" y="5029200"/>
                  </a:lnTo>
                  <a:lnTo>
                    <a:pt x="4879111" y="5029200"/>
                  </a:lnTo>
                  <a:lnTo>
                    <a:pt x="4872393" y="5041900"/>
                  </a:lnTo>
                  <a:lnTo>
                    <a:pt x="4800155" y="5041900"/>
                  </a:lnTo>
                  <a:lnTo>
                    <a:pt x="4798949" y="5029200"/>
                  </a:lnTo>
                  <a:lnTo>
                    <a:pt x="4791659" y="5029200"/>
                  </a:lnTo>
                  <a:lnTo>
                    <a:pt x="4787316" y="5016500"/>
                  </a:lnTo>
                  <a:lnTo>
                    <a:pt x="4783607" y="5016500"/>
                  </a:lnTo>
                  <a:lnTo>
                    <a:pt x="4779937" y="5003800"/>
                  </a:lnTo>
                  <a:lnTo>
                    <a:pt x="4777613" y="5003800"/>
                  </a:lnTo>
                  <a:lnTo>
                    <a:pt x="4775416" y="4991100"/>
                  </a:lnTo>
                  <a:lnTo>
                    <a:pt x="4773587" y="4991100"/>
                  </a:lnTo>
                  <a:lnTo>
                    <a:pt x="4771707" y="4978400"/>
                  </a:lnTo>
                  <a:lnTo>
                    <a:pt x="4770044" y="4978400"/>
                  </a:lnTo>
                  <a:lnTo>
                    <a:pt x="4766602" y="4965700"/>
                  </a:lnTo>
                  <a:lnTo>
                    <a:pt x="4764811" y="4965700"/>
                  </a:lnTo>
                  <a:lnTo>
                    <a:pt x="4763516" y="4953000"/>
                  </a:lnTo>
                  <a:lnTo>
                    <a:pt x="4762576" y="4953000"/>
                  </a:lnTo>
                  <a:lnTo>
                    <a:pt x="4762436" y="4940300"/>
                  </a:lnTo>
                  <a:lnTo>
                    <a:pt x="4762982" y="4940300"/>
                  </a:lnTo>
                  <a:lnTo>
                    <a:pt x="4763465" y="4927600"/>
                  </a:lnTo>
                  <a:lnTo>
                    <a:pt x="4765700" y="4927600"/>
                  </a:lnTo>
                  <a:lnTo>
                    <a:pt x="4767415" y="4914900"/>
                  </a:lnTo>
                  <a:lnTo>
                    <a:pt x="4769320" y="4914900"/>
                  </a:lnTo>
                  <a:lnTo>
                    <a:pt x="4771428" y="4902200"/>
                  </a:lnTo>
                  <a:lnTo>
                    <a:pt x="4773041" y="4902200"/>
                  </a:lnTo>
                  <a:lnTo>
                    <a:pt x="4775060" y="4889500"/>
                  </a:lnTo>
                  <a:lnTo>
                    <a:pt x="4777524" y="4876800"/>
                  </a:lnTo>
                  <a:lnTo>
                    <a:pt x="4778273" y="4876800"/>
                  </a:lnTo>
                  <a:lnTo>
                    <a:pt x="4778235" y="4864100"/>
                  </a:lnTo>
                  <a:lnTo>
                    <a:pt x="4778108" y="4864100"/>
                  </a:lnTo>
                  <a:lnTo>
                    <a:pt x="4777714" y="4851400"/>
                  </a:lnTo>
                  <a:lnTo>
                    <a:pt x="4776965" y="4851400"/>
                  </a:lnTo>
                  <a:lnTo>
                    <a:pt x="4775733" y="4838700"/>
                  </a:lnTo>
                  <a:lnTo>
                    <a:pt x="4774209" y="4838700"/>
                  </a:lnTo>
                  <a:lnTo>
                    <a:pt x="4768710" y="4826000"/>
                  </a:lnTo>
                  <a:lnTo>
                    <a:pt x="4766208" y="4813300"/>
                  </a:lnTo>
                  <a:lnTo>
                    <a:pt x="4763503" y="4813300"/>
                  </a:lnTo>
                  <a:lnTo>
                    <a:pt x="4760430" y="4800600"/>
                  </a:lnTo>
                  <a:lnTo>
                    <a:pt x="4756848" y="4800600"/>
                  </a:lnTo>
                  <a:lnTo>
                    <a:pt x="4752238" y="4787900"/>
                  </a:lnTo>
                  <a:lnTo>
                    <a:pt x="4734293" y="4787900"/>
                  </a:lnTo>
                  <a:lnTo>
                    <a:pt x="4726381" y="4775200"/>
                  </a:lnTo>
                  <a:lnTo>
                    <a:pt x="4717961" y="4775200"/>
                  </a:lnTo>
                  <a:lnTo>
                    <a:pt x="4702213" y="4787900"/>
                  </a:lnTo>
                  <a:lnTo>
                    <a:pt x="4678819" y="4787900"/>
                  </a:lnTo>
                  <a:lnTo>
                    <a:pt x="4677918" y="4775200"/>
                  </a:lnTo>
                  <a:lnTo>
                    <a:pt x="4674032" y="4775200"/>
                  </a:lnTo>
                  <a:lnTo>
                    <a:pt x="4672368" y="4762500"/>
                  </a:lnTo>
                  <a:lnTo>
                    <a:pt x="4670006" y="4762500"/>
                  </a:lnTo>
                  <a:lnTo>
                    <a:pt x="4668621" y="4749800"/>
                  </a:lnTo>
                  <a:lnTo>
                    <a:pt x="4667313" y="4737100"/>
                  </a:lnTo>
                  <a:lnTo>
                    <a:pt x="4665167" y="4724400"/>
                  </a:lnTo>
                  <a:lnTo>
                    <a:pt x="4664494" y="4724400"/>
                  </a:lnTo>
                  <a:lnTo>
                    <a:pt x="4663960" y="4711700"/>
                  </a:lnTo>
                  <a:lnTo>
                    <a:pt x="4663491" y="4699000"/>
                  </a:lnTo>
                  <a:lnTo>
                    <a:pt x="4663224" y="4686300"/>
                  </a:lnTo>
                  <a:lnTo>
                    <a:pt x="4662741" y="4673600"/>
                  </a:lnTo>
                  <a:lnTo>
                    <a:pt x="4661636" y="4660900"/>
                  </a:lnTo>
                  <a:lnTo>
                    <a:pt x="4659884" y="4648200"/>
                  </a:lnTo>
                  <a:lnTo>
                    <a:pt x="4657509" y="4648200"/>
                  </a:lnTo>
                  <a:lnTo>
                    <a:pt x="4654753" y="4635500"/>
                  </a:lnTo>
                  <a:lnTo>
                    <a:pt x="4650359" y="4622800"/>
                  </a:lnTo>
                  <a:lnTo>
                    <a:pt x="4648746" y="4610100"/>
                  </a:lnTo>
                  <a:lnTo>
                    <a:pt x="4643742" y="4597400"/>
                  </a:lnTo>
                  <a:lnTo>
                    <a:pt x="4640300" y="4597400"/>
                  </a:lnTo>
                  <a:lnTo>
                    <a:pt x="4633087" y="4584700"/>
                  </a:lnTo>
                  <a:lnTo>
                    <a:pt x="4629912" y="4584700"/>
                  </a:lnTo>
                  <a:lnTo>
                    <a:pt x="4623879" y="4572000"/>
                  </a:lnTo>
                  <a:lnTo>
                    <a:pt x="4617161" y="4572000"/>
                  </a:lnTo>
                  <a:lnTo>
                    <a:pt x="4611941" y="4559300"/>
                  </a:lnTo>
                  <a:lnTo>
                    <a:pt x="4594339" y="4559300"/>
                  </a:lnTo>
                  <a:lnTo>
                    <a:pt x="4589869" y="4546600"/>
                  </a:lnTo>
                  <a:lnTo>
                    <a:pt x="4448848" y="4546600"/>
                  </a:lnTo>
                  <a:lnTo>
                    <a:pt x="4433989" y="4559300"/>
                  </a:lnTo>
                  <a:lnTo>
                    <a:pt x="4413364" y="4559300"/>
                  </a:lnTo>
                  <a:lnTo>
                    <a:pt x="4400524" y="4572000"/>
                  </a:lnTo>
                  <a:lnTo>
                    <a:pt x="4375061" y="4572000"/>
                  </a:lnTo>
                  <a:lnTo>
                    <a:pt x="4368444" y="4584700"/>
                  </a:lnTo>
                  <a:lnTo>
                    <a:pt x="4324553" y="4584700"/>
                  </a:lnTo>
                  <a:lnTo>
                    <a:pt x="4323651" y="4572000"/>
                  </a:lnTo>
                  <a:lnTo>
                    <a:pt x="4315015" y="4572000"/>
                  </a:lnTo>
                  <a:lnTo>
                    <a:pt x="4313593" y="4559300"/>
                  </a:lnTo>
                  <a:lnTo>
                    <a:pt x="4308805" y="4559300"/>
                  </a:lnTo>
                  <a:lnTo>
                    <a:pt x="4307459" y="4546600"/>
                  </a:lnTo>
                  <a:lnTo>
                    <a:pt x="4306252" y="4546600"/>
                  </a:lnTo>
                  <a:lnTo>
                    <a:pt x="4302493" y="4533900"/>
                  </a:lnTo>
                  <a:lnTo>
                    <a:pt x="4300118" y="4533900"/>
                  </a:lnTo>
                  <a:lnTo>
                    <a:pt x="4294213" y="4521200"/>
                  </a:lnTo>
                  <a:lnTo>
                    <a:pt x="4282897" y="4521200"/>
                  </a:lnTo>
                  <a:lnTo>
                    <a:pt x="4279227" y="4508500"/>
                  </a:lnTo>
                  <a:lnTo>
                    <a:pt x="4255122" y="4508500"/>
                  </a:lnTo>
                  <a:lnTo>
                    <a:pt x="4244187" y="4495800"/>
                  </a:lnTo>
                  <a:lnTo>
                    <a:pt x="4114889" y="4495800"/>
                  </a:lnTo>
                  <a:lnTo>
                    <a:pt x="4109694" y="4508500"/>
                  </a:lnTo>
                  <a:lnTo>
                    <a:pt x="4095788" y="4508500"/>
                  </a:lnTo>
                  <a:lnTo>
                    <a:pt x="4084726" y="4521200"/>
                  </a:lnTo>
                  <a:lnTo>
                    <a:pt x="4039857" y="4521200"/>
                  </a:lnTo>
                  <a:lnTo>
                    <a:pt x="4038828" y="4508500"/>
                  </a:lnTo>
                  <a:lnTo>
                    <a:pt x="4037749" y="4508500"/>
                  </a:lnTo>
                  <a:lnTo>
                    <a:pt x="4037800" y="4495800"/>
                  </a:lnTo>
                  <a:lnTo>
                    <a:pt x="4038701" y="4495800"/>
                  </a:lnTo>
                  <a:lnTo>
                    <a:pt x="4039768" y="4483100"/>
                  </a:lnTo>
                  <a:lnTo>
                    <a:pt x="4041025" y="4483100"/>
                  </a:lnTo>
                  <a:lnTo>
                    <a:pt x="4042410" y="4470400"/>
                  </a:lnTo>
                  <a:lnTo>
                    <a:pt x="4043946" y="4470400"/>
                  </a:lnTo>
                  <a:lnTo>
                    <a:pt x="4045432" y="4457700"/>
                  </a:lnTo>
                  <a:lnTo>
                    <a:pt x="4046626" y="4445000"/>
                  </a:lnTo>
                  <a:lnTo>
                    <a:pt x="4047286" y="4445000"/>
                  </a:lnTo>
                  <a:lnTo>
                    <a:pt x="4047502" y="4432300"/>
                  </a:lnTo>
                  <a:lnTo>
                    <a:pt x="4045712" y="4432300"/>
                  </a:lnTo>
                  <a:lnTo>
                    <a:pt x="4052341" y="4419600"/>
                  </a:lnTo>
                  <a:lnTo>
                    <a:pt x="4074083" y="4419600"/>
                  </a:lnTo>
                  <a:lnTo>
                    <a:pt x="4082707" y="4406900"/>
                  </a:lnTo>
                  <a:lnTo>
                    <a:pt x="4090911" y="4406900"/>
                  </a:lnTo>
                  <a:lnTo>
                    <a:pt x="4098785" y="4394200"/>
                  </a:lnTo>
                  <a:lnTo>
                    <a:pt x="4105503" y="4394200"/>
                  </a:lnTo>
                  <a:lnTo>
                    <a:pt x="4112069" y="4381500"/>
                  </a:lnTo>
                  <a:lnTo>
                    <a:pt x="4118445" y="4381500"/>
                  </a:lnTo>
                  <a:lnTo>
                    <a:pt x="4124642" y="4368800"/>
                  </a:lnTo>
                  <a:lnTo>
                    <a:pt x="4127017" y="4368800"/>
                  </a:lnTo>
                  <a:lnTo>
                    <a:pt x="4132376" y="4356100"/>
                  </a:lnTo>
                  <a:lnTo>
                    <a:pt x="4136809" y="4356100"/>
                  </a:lnTo>
                  <a:lnTo>
                    <a:pt x="4145178" y="4343400"/>
                  </a:lnTo>
                  <a:lnTo>
                    <a:pt x="4149293" y="4343400"/>
                  </a:lnTo>
                  <a:lnTo>
                    <a:pt x="4158157" y="4330700"/>
                  </a:lnTo>
                  <a:lnTo>
                    <a:pt x="4162768" y="4318000"/>
                  </a:lnTo>
                  <a:lnTo>
                    <a:pt x="4174934" y="4305300"/>
                  </a:lnTo>
                  <a:lnTo>
                    <a:pt x="4178909" y="4305300"/>
                  </a:lnTo>
                  <a:lnTo>
                    <a:pt x="4180929" y="4292600"/>
                  </a:lnTo>
                  <a:lnTo>
                    <a:pt x="4195241" y="4292600"/>
                  </a:lnTo>
                  <a:lnTo>
                    <a:pt x="4197121" y="4279900"/>
                  </a:lnTo>
                  <a:lnTo>
                    <a:pt x="4252912" y="4279900"/>
                  </a:lnTo>
                  <a:lnTo>
                    <a:pt x="4256849" y="4292600"/>
                  </a:lnTo>
                  <a:lnTo>
                    <a:pt x="4287634" y="4292600"/>
                  </a:lnTo>
                  <a:lnTo>
                    <a:pt x="4295165" y="4305300"/>
                  </a:lnTo>
                  <a:lnTo>
                    <a:pt x="4347565" y="4305300"/>
                  </a:lnTo>
                  <a:lnTo>
                    <a:pt x="4361891" y="4292600"/>
                  </a:lnTo>
                  <a:lnTo>
                    <a:pt x="4471390" y="4292600"/>
                  </a:lnTo>
                  <a:lnTo>
                    <a:pt x="4481055" y="4305300"/>
                  </a:lnTo>
                  <a:lnTo>
                    <a:pt x="4550092" y="4305300"/>
                  </a:lnTo>
                  <a:lnTo>
                    <a:pt x="4559744" y="4292600"/>
                  </a:lnTo>
                  <a:lnTo>
                    <a:pt x="4593310" y="4292600"/>
                  </a:lnTo>
                  <a:lnTo>
                    <a:pt x="4598644" y="4279900"/>
                  </a:lnTo>
                  <a:lnTo>
                    <a:pt x="4616272" y="4279900"/>
                  </a:lnTo>
                  <a:lnTo>
                    <a:pt x="4625175" y="4267200"/>
                  </a:lnTo>
                  <a:lnTo>
                    <a:pt x="4636719" y="4267200"/>
                  </a:lnTo>
                  <a:lnTo>
                    <a:pt x="4639221" y="4254500"/>
                  </a:lnTo>
                  <a:lnTo>
                    <a:pt x="4648212" y="4254500"/>
                  </a:lnTo>
                  <a:lnTo>
                    <a:pt x="4652238" y="4241800"/>
                  </a:lnTo>
                  <a:lnTo>
                    <a:pt x="4657941" y="4229100"/>
                  </a:lnTo>
                  <a:lnTo>
                    <a:pt x="4663237" y="4229100"/>
                  </a:lnTo>
                  <a:lnTo>
                    <a:pt x="4667961" y="4216400"/>
                  </a:lnTo>
                  <a:lnTo>
                    <a:pt x="4671923" y="4203700"/>
                  </a:lnTo>
                  <a:lnTo>
                    <a:pt x="4674438" y="4203700"/>
                  </a:lnTo>
                  <a:lnTo>
                    <a:pt x="4676406" y="4191000"/>
                  </a:lnTo>
                  <a:lnTo>
                    <a:pt x="4678235" y="4178300"/>
                  </a:lnTo>
                  <a:lnTo>
                    <a:pt x="4678375" y="4178300"/>
                  </a:lnTo>
                  <a:lnTo>
                    <a:pt x="4678007" y="4165600"/>
                  </a:lnTo>
                  <a:lnTo>
                    <a:pt x="4677537" y="4165600"/>
                  </a:lnTo>
                  <a:lnTo>
                    <a:pt x="4677118" y="4152900"/>
                  </a:lnTo>
                  <a:lnTo>
                    <a:pt x="4676927" y="4140200"/>
                  </a:lnTo>
                  <a:lnTo>
                    <a:pt x="4677067" y="4140200"/>
                  </a:lnTo>
                  <a:lnTo>
                    <a:pt x="4677346" y="4127500"/>
                  </a:lnTo>
                  <a:lnTo>
                    <a:pt x="4679264" y="4127500"/>
                  </a:lnTo>
                  <a:lnTo>
                    <a:pt x="4680293" y="4114800"/>
                  </a:lnTo>
                  <a:lnTo>
                    <a:pt x="4684496" y="4114800"/>
                  </a:lnTo>
                  <a:lnTo>
                    <a:pt x="4688522" y="4102100"/>
                  </a:lnTo>
                  <a:lnTo>
                    <a:pt x="4691659" y="4102100"/>
                  </a:lnTo>
                  <a:lnTo>
                    <a:pt x="4701730" y="4076700"/>
                  </a:lnTo>
                  <a:lnTo>
                    <a:pt x="4705032" y="4076700"/>
                  </a:lnTo>
                  <a:lnTo>
                    <a:pt x="4709553" y="4064000"/>
                  </a:lnTo>
                  <a:lnTo>
                    <a:pt x="4711027" y="4064000"/>
                  </a:lnTo>
                  <a:lnTo>
                    <a:pt x="4711573" y="4051300"/>
                  </a:lnTo>
                  <a:lnTo>
                    <a:pt x="4712068" y="4038600"/>
                  </a:lnTo>
                  <a:lnTo>
                    <a:pt x="4712246" y="4038600"/>
                  </a:lnTo>
                  <a:lnTo>
                    <a:pt x="4711255" y="4025900"/>
                  </a:lnTo>
                  <a:lnTo>
                    <a:pt x="4709350" y="4025900"/>
                  </a:lnTo>
                  <a:lnTo>
                    <a:pt x="4706480" y="4013200"/>
                  </a:lnTo>
                  <a:lnTo>
                    <a:pt x="4702911" y="4000500"/>
                  </a:lnTo>
                  <a:lnTo>
                    <a:pt x="4698860" y="4000500"/>
                  </a:lnTo>
                  <a:lnTo>
                    <a:pt x="4695114" y="3987800"/>
                  </a:lnTo>
                  <a:lnTo>
                    <a:pt x="4691469" y="3975100"/>
                  </a:lnTo>
                  <a:lnTo>
                    <a:pt x="4688014" y="3975100"/>
                  </a:lnTo>
                  <a:lnTo>
                    <a:pt x="4684814" y="3962400"/>
                  </a:lnTo>
                  <a:lnTo>
                    <a:pt x="4683607" y="3962400"/>
                  </a:lnTo>
                  <a:lnTo>
                    <a:pt x="4682528" y="3949700"/>
                  </a:lnTo>
                  <a:lnTo>
                    <a:pt x="4680521" y="3949700"/>
                  </a:lnTo>
                  <a:lnTo>
                    <a:pt x="4679797" y="3937000"/>
                  </a:lnTo>
                  <a:lnTo>
                    <a:pt x="4679264" y="3937000"/>
                  </a:lnTo>
                  <a:lnTo>
                    <a:pt x="4678934" y="3924300"/>
                  </a:lnTo>
                  <a:lnTo>
                    <a:pt x="4678743" y="3924300"/>
                  </a:lnTo>
                  <a:lnTo>
                    <a:pt x="4678743" y="3911600"/>
                  </a:lnTo>
                  <a:lnTo>
                    <a:pt x="4678959" y="3911600"/>
                  </a:lnTo>
                  <a:lnTo>
                    <a:pt x="4679581" y="3898900"/>
                  </a:lnTo>
                  <a:lnTo>
                    <a:pt x="4680432" y="3886200"/>
                  </a:lnTo>
                  <a:lnTo>
                    <a:pt x="4682490" y="3886200"/>
                  </a:lnTo>
                  <a:lnTo>
                    <a:pt x="4683341" y="3873500"/>
                  </a:lnTo>
                  <a:lnTo>
                    <a:pt x="4688802" y="3873500"/>
                  </a:lnTo>
                  <a:lnTo>
                    <a:pt x="4690313" y="3860800"/>
                  </a:lnTo>
                  <a:lnTo>
                    <a:pt x="4716716" y="3860800"/>
                  </a:lnTo>
                  <a:lnTo>
                    <a:pt x="4726737" y="3848100"/>
                  </a:lnTo>
                  <a:lnTo>
                    <a:pt x="4741456" y="3848100"/>
                  </a:lnTo>
                  <a:lnTo>
                    <a:pt x="4746333" y="3835400"/>
                  </a:lnTo>
                  <a:lnTo>
                    <a:pt x="4755197" y="3822700"/>
                  </a:lnTo>
                  <a:lnTo>
                    <a:pt x="4761687" y="3822700"/>
                  </a:lnTo>
                  <a:lnTo>
                    <a:pt x="4764227" y="3810000"/>
                  </a:lnTo>
                  <a:lnTo>
                    <a:pt x="4765929" y="3810000"/>
                  </a:lnTo>
                  <a:lnTo>
                    <a:pt x="4767224" y="3797300"/>
                  </a:lnTo>
                  <a:lnTo>
                    <a:pt x="4768570" y="3797300"/>
                  </a:lnTo>
                  <a:lnTo>
                    <a:pt x="4769472" y="3784600"/>
                  </a:lnTo>
                  <a:lnTo>
                    <a:pt x="4770399" y="3771900"/>
                  </a:lnTo>
                  <a:lnTo>
                    <a:pt x="4770945" y="3771900"/>
                  </a:lnTo>
                  <a:lnTo>
                    <a:pt x="4770272" y="3759200"/>
                  </a:lnTo>
                  <a:lnTo>
                    <a:pt x="4769739" y="3759200"/>
                  </a:lnTo>
                  <a:lnTo>
                    <a:pt x="4769282" y="3746500"/>
                  </a:lnTo>
                  <a:lnTo>
                    <a:pt x="4768799" y="3733800"/>
                  </a:lnTo>
                  <a:lnTo>
                    <a:pt x="4768659" y="3733800"/>
                  </a:lnTo>
                  <a:lnTo>
                    <a:pt x="4768304" y="3708400"/>
                  </a:lnTo>
                  <a:lnTo>
                    <a:pt x="4768710" y="3695700"/>
                  </a:lnTo>
                  <a:lnTo>
                    <a:pt x="4770094" y="3695700"/>
                  </a:lnTo>
                  <a:lnTo>
                    <a:pt x="4770501" y="3683000"/>
                  </a:lnTo>
                  <a:lnTo>
                    <a:pt x="4774654" y="3683000"/>
                  </a:lnTo>
                  <a:lnTo>
                    <a:pt x="4777384" y="3670300"/>
                  </a:lnTo>
                  <a:lnTo>
                    <a:pt x="4782490" y="3670300"/>
                  </a:lnTo>
                  <a:lnTo>
                    <a:pt x="4784674" y="3657600"/>
                  </a:lnTo>
                  <a:lnTo>
                    <a:pt x="4787493" y="3657600"/>
                  </a:lnTo>
                  <a:lnTo>
                    <a:pt x="4788573" y="3644900"/>
                  </a:lnTo>
                  <a:lnTo>
                    <a:pt x="4840567" y="3644900"/>
                  </a:lnTo>
                  <a:lnTo>
                    <a:pt x="4845037" y="3657600"/>
                  </a:lnTo>
                  <a:lnTo>
                    <a:pt x="4849330" y="3657600"/>
                  </a:lnTo>
                  <a:lnTo>
                    <a:pt x="4859312" y="3670300"/>
                  </a:lnTo>
                  <a:lnTo>
                    <a:pt x="4883201" y="3670300"/>
                  </a:lnTo>
                  <a:lnTo>
                    <a:pt x="4889246" y="3683000"/>
                  </a:lnTo>
                  <a:lnTo>
                    <a:pt x="4896269" y="3683000"/>
                  </a:lnTo>
                  <a:lnTo>
                    <a:pt x="4905883" y="3695700"/>
                  </a:lnTo>
                  <a:lnTo>
                    <a:pt x="4926698" y="3695700"/>
                  </a:lnTo>
                  <a:lnTo>
                    <a:pt x="4935385" y="3708400"/>
                  </a:lnTo>
                  <a:lnTo>
                    <a:pt x="4978819" y="3708400"/>
                  </a:lnTo>
                  <a:lnTo>
                    <a:pt x="4986236" y="3695700"/>
                  </a:lnTo>
                  <a:lnTo>
                    <a:pt x="4992865" y="3695700"/>
                  </a:lnTo>
                  <a:lnTo>
                    <a:pt x="5006238" y="3683000"/>
                  </a:lnTo>
                  <a:lnTo>
                    <a:pt x="5017630" y="3670300"/>
                  </a:lnTo>
                  <a:lnTo>
                    <a:pt x="5038407" y="3644900"/>
                  </a:lnTo>
                  <a:lnTo>
                    <a:pt x="5043729" y="3644900"/>
                  </a:lnTo>
                  <a:lnTo>
                    <a:pt x="5049190" y="3632200"/>
                  </a:lnTo>
                  <a:lnTo>
                    <a:pt x="5060226" y="3632200"/>
                  </a:lnTo>
                  <a:lnTo>
                    <a:pt x="5065509" y="3619500"/>
                  </a:lnTo>
                  <a:lnTo>
                    <a:pt x="5076355" y="3619500"/>
                  </a:lnTo>
                  <a:lnTo>
                    <a:pt x="5102212" y="3594100"/>
                  </a:lnTo>
                  <a:lnTo>
                    <a:pt x="5118557" y="3594100"/>
                  </a:lnTo>
                  <a:lnTo>
                    <a:pt x="5124132" y="3581400"/>
                  </a:lnTo>
                  <a:lnTo>
                    <a:pt x="5138280" y="3581400"/>
                  </a:lnTo>
                  <a:lnTo>
                    <a:pt x="5145570" y="3568700"/>
                  </a:lnTo>
                  <a:lnTo>
                    <a:pt x="5175186" y="3568700"/>
                  </a:lnTo>
                  <a:lnTo>
                    <a:pt x="5179390" y="3556000"/>
                  </a:lnTo>
                  <a:lnTo>
                    <a:pt x="5245024" y="3556000"/>
                  </a:lnTo>
                  <a:lnTo>
                    <a:pt x="5246065" y="3568700"/>
                  </a:lnTo>
                  <a:lnTo>
                    <a:pt x="5253482" y="3568700"/>
                  </a:lnTo>
                  <a:lnTo>
                    <a:pt x="5254117" y="3581400"/>
                  </a:lnTo>
                  <a:lnTo>
                    <a:pt x="5255679" y="3581400"/>
                  </a:lnTo>
                  <a:lnTo>
                    <a:pt x="5255412" y="3594100"/>
                  </a:lnTo>
                  <a:lnTo>
                    <a:pt x="5253393" y="3594100"/>
                  </a:lnTo>
                  <a:lnTo>
                    <a:pt x="5251424" y="3606800"/>
                  </a:lnTo>
                  <a:lnTo>
                    <a:pt x="5250129" y="3619500"/>
                  </a:lnTo>
                  <a:lnTo>
                    <a:pt x="5250446" y="3619500"/>
                  </a:lnTo>
                  <a:lnTo>
                    <a:pt x="5252364" y="3632200"/>
                  </a:lnTo>
                  <a:lnTo>
                    <a:pt x="5255285" y="3632200"/>
                  </a:lnTo>
                  <a:lnTo>
                    <a:pt x="5259298" y="3644900"/>
                  </a:lnTo>
                  <a:lnTo>
                    <a:pt x="5269458" y="3644900"/>
                  </a:lnTo>
                  <a:lnTo>
                    <a:pt x="5273929" y="3657600"/>
                  </a:lnTo>
                  <a:lnTo>
                    <a:pt x="5293080" y="3657600"/>
                  </a:lnTo>
                  <a:lnTo>
                    <a:pt x="5302796" y="3670300"/>
                  </a:lnTo>
                  <a:lnTo>
                    <a:pt x="5369928" y="3670300"/>
                  </a:lnTo>
                  <a:lnTo>
                    <a:pt x="5377167" y="3657600"/>
                  </a:lnTo>
                  <a:lnTo>
                    <a:pt x="5392991" y="3657600"/>
                  </a:lnTo>
                  <a:lnTo>
                    <a:pt x="5394426" y="3644900"/>
                  </a:lnTo>
                  <a:lnTo>
                    <a:pt x="5423547" y="3644900"/>
                  </a:lnTo>
                  <a:lnTo>
                    <a:pt x="5426824" y="3657600"/>
                  </a:lnTo>
                  <a:lnTo>
                    <a:pt x="5446331" y="3657600"/>
                  </a:lnTo>
                  <a:lnTo>
                    <a:pt x="5449367" y="3670300"/>
                  </a:lnTo>
                  <a:lnTo>
                    <a:pt x="5458409" y="3670300"/>
                  </a:lnTo>
                  <a:lnTo>
                    <a:pt x="5464403" y="3683000"/>
                  </a:lnTo>
                  <a:lnTo>
                    <a:pt x="5475148" y="3683000"/>
                  </a:lnTo>
                  <a:lnTo>
                    <a:pt x="5479974" y="3695700"/>
                  </a:lnTo>
                  <a:lnTo>
                    <a:pt x="5484838" y="3695700"/>
                  </a:lnTo>
                  <a:lnTo>
                    <a:pt x="5489816" y="3708400"/>
                  </a:lnTo>
                  <a:lnTo>
                    <a:pt x="5499036" y="3708400"/>
                  </a:lnTo>
                  <a:lnTo>
                    <a:pt x="5503189" y="3721100"/>
                  </a:lnTo>
                  <a:lnTo>
                    <a:pt x="5515673" y="3721100"/>
                  </a:lnTo>
                  <a:lnTo>
                    <a:pt x="5519661" y="3733800"/>
                  </a:lnTo>
                  <a:lnTo>
                    <a:pt x="5530354" y="3733800"/>
                  </a:lnTo>
                  <a:lnTo>
                    <a:pt x="5543016" y="3746500"/>
                  </a:lnTo>
                  <a:lnTo>
                    <a:pt x="5550255" y="3746500"/>
                  </a:lnTo>
                  <a:lnTo>
                    <a:pt x="5563730" y="3759200"/>
                  </a:lnTo>
                  <a:lnTo>
                    <a:pt x="5621490" y="3759200"/>
                  </a:lnTo>
                  <a:lnTo>
                    <a:pt x="5628513" y="3771900"/>
                  </a:lnTo>
                  <a:lnTo>
                    <a:pt x="5654560" y="3771900"/>
                  </a:lnTo>
                  <a:lnTo>
                    <a:pt x="5659882" y="3784600"/>
                  </a:lnTo>
                  <a:lnTo>
                    <a:pt x="5674550" y="3784600"/>
                  </a:lnTo>
                  <a:lnTo>
                    <a:pt x="5679160" y="3797300"/>
                  </a:lnTo>
                  <a:lnTo>
                    <a:pt x="5692457" y="3797300"/>
                  </a:lnTo>
                  <a:lnTo>
                    <a:pt x="5693880" y="3810000"/>
                  </a:lnTo>
                  <a:lnTo>
                    <a:pt x="5701982" y="3810000"/>
                  </a:lnTo>
                  <a:lnTo>
                    <a:pt x="5708027" y="3822700"/>
                  </a:lnTo>
                  <a:lnTo>
                    <a:pt x="5717108" y="3822700"/>
                  </a:lnTo>
                  <a:lnTo>
                    <a:pt x="5720423" y="3835400"/>
                  </a:lnTo>
                  <a:lnTo>
                    <a:pt x="5731268" y="3835400"/>
                  </a:lnTo>
                  <a:lnTo>
                    <a:pt x="5739054" y="3848100"/>
                  </a:lnTo>
                  <a:lnTo>
                    <a:pt x="5827128" y="3848100"/>
                  </a:lnTo>
                  <a:lnTo>
                    <a:pt x="5831954" y="3860800"/>
                  </a:lnTo>
                  <a:lnTo>
                    <a:pt x="5862294" y="3860800"/>
                  </a:lnTo>
                  <a:lnTo>
                    <a:pt x="5866269" y="3873500"/>
                  </a:lnTo>
                  <a:lnTo>
                    <a:pt x="5876391" y="3873500"/>
                  </a:lnTo>
                  <a:lnTo>
                    <a:pt x="5882386" y="3886200"/>
                  </a:lnTo>
                  <a:lnTo>
                    <a:pt x="5894692" y="3886200"/>
                  </a:lnTo>
                  <a:lnTo>
                    <a:pt x="5900991" y="3898900"/>
                  </a:lnTo>
                  <a:lnTo>
                    <a:pt x="5913437" y="3898900"/>
                  </a:lnTo>
                  <a:lnTo>
                    <a:pt x="5916473" y="3911600"/>
                  </a:lnTo>
                  <a:lnTo>
                    <a:pt x="5922340" y="3911600"/>
                  </a:lnTo>
                  <a:lnTo>
                    <a:pt x="5923407" y="3924300"/>
                  </a:lnTo>
                  <a:lnTo>
                    <a:pt x="5925426" y="3924300"/>
                  </a:lnTo>
                  <a:lnTo>
                    <a:pt x="5925515" y="3937000"/>
                  </a:lnTo>
                  <a:lnTo>
                    <a:pt x="5925515" y="3863657"/>
                  </a:lnTo>
                  <a:lnTo>
                    <a:pt x="5924016" y="3860800"/>
                  </a:lnTo>
                  <a:lnTo>
                    <a:pt x="5917108" y="3860800"/>
                  </a:lnTo>
                  <a:lnTo>
                    <a:pt x="5902706" y="3848100"/>
                  </a:lnTo>
                  <a:lnTo>
                    <a:pt x="5895454" y="3848100"/>
                  </a:lnTo>
                  <a:lnTo>
                    <a:pt x="5888113" y="3835400"/>
                  </a:lnTo>
                  <a:lnTo>
                    <a:pt x="5873483" y="3835400"/>
                  </a:lnTo>
                  <a:lnTo>
                    <a:pt x="5865838" y="3822700"/>
                  </a:lnTo>
                  <a:lnTo>
                    <a:pt x="5830443" y="3822700"/>
                  </a:lnTo>
                  <a:lnTo>
                    <a:pt x="5818670" y="3810000"/>
                  </a:lnTo>
                  <a:lnTo>
                    <a:pt x="5747436" y="3810000"/>
                  </a:lnTo>
                  <a:lnTo>
                    <a:pt x="5743956" y="3797300"/>
                  </a:lnTo>
                  <a:lnTo>
                    <a:pt x="5737237" y="3797300"/>
                  </a:lnTo>
                  <a:lnTo>
                    <a:pt x="5733796" y="3784600"/>
                  </a:lnTo>
                  <a:lnTo>
                    <a:pt x="5722290" y="3784600"/>
                  </a:lnTo>
                  <a:lnTo>
                    <a:pt x="5716663" y="3771900"/>
                  </a:lnTo>
                  <a:lnTo>
                    <a:pt x="5707621" y="3771900"/>
                  </a:lnTo>
                  <a:lnTo>
                    <a:pt x="5705157" y="3759200"/>
                  </a:lnTo>
                  <a:lnTo>
                    <a:pt x="5686742" y="3759200"/>
                  </a:lnTo>
                  <a:lnTo>
                    <a:pt x="5681116" y="3746500"/>
                  </a:lnTo>
                  <a:lnTo>
                    <a:pt x="5669673" y="3746500"/>
                  </a:lnTo>
                  <a:lnTo>
                    <a:pt x="5663120" y="3733800"/>
                  </a:lnTo>
                  <a:lnTo>
                    <a:pt x="5634774" y="3733800"/>
                  </a:lnTo>
                  <a:lnTo>
                    <a:pt x="5626684" y="3721100"/>
                  </a:lnTo>
                  <a:lnTo>
                    <a:pt x="5565203" y="3721100"/>
                  </a:lnTo>
                  <a:lnTo>
                    <a:pt x="5562930" y="3708400"/>
                  </a:lnTo>
                  <a:lnTo>
                    <a:pt x="5547487" y="3708400"/>
                  </a:lnTo>
                  <a:lnTo>
                    <a:pt x="5543689" y="3695700"/>
                  </a:lnTo>
                  <a:lnTo>
                    <a:pt x="5533034" y="3695700"/>
                  </a:lnTo>
                  <a:lnTo>
                    <a:pt x="5529859" y="3683000"/>
                  </a:lnTo>
                  <a:lnTo>
                    <a:pt x="5519610" y="3683000"/>
                  </a:lnTo>
                  <a:lnTo>
                    <a:pt x="5514429" y="3670300"/>
                  </a:lnTo>
                  <a:lnTo>
                    <a:pt x="5504764" y="3670300"/>
                  </a:lnTo>
                  <a:lnTo>
                    <a:pt x="5499976" y="3657600"/>
                  </a:lnTo>
                  <a:lnTo>
                    <a:pt x="5490667" y="3657600"/>
                  </a:lnTo>
                  <a:lnTo>
                    <a:pt x="5479237" y="3644900"/>
                  </a:lnTo>
                  <a:lnTo>
                    <a:pt x="5472354" y="3632200"/>
                  </a:lnTo>
                  <a:lnTo>
                    <a:pt x="5465165" y="3632200"/>
                  </a:lnTo>
                  <a:lnTo>
                    <a:pt x="5457507" y="3619500"/>
                  </a:lnTo>
                  <a:lnTo>
                    <a:pt x="5430926" y="3619500"/>
                  </a:lnTo>
                  <a:lnTo>
                    <a:pt x="5421401" y="3606800"/>
                  </a:lnTo>
                  <a:lnTo>
                    <a:pt x="5391658" y="3606800"/>
                  </a:lnTo>
                  <a:lnTo>
                    <a:pt x="5382171" y="3619500"/>
                  </a:lnTo>
                  <a:lnTo>
                    <a:pt x="5367350" y="3619500"/>
                  </a:lnTo>
                  <a:lnTo>
                    <a:pt x="5360441" y="3632200"/>
                  </a:lnTo>
                  <a:lnTo>
                    <a:pt x="5304358" y="3632200"/>
                  </a:lnTo>
                  <a:lnTo>
                    <a:pt x="5298135" y="3619500"/>
                  </a:lnTo>
                  <a:lnTo>
                    <a:pt x="5288165" y="3619500"/>
                  </a:lnTo>
                  <a:lnTo>
                    <a:pt x="5288432" y="3606800"/>
                  </a:lnTo>
                  <a:lnTo>
                    <a:pt x="5290718" y="3606800"/>
                  </a:lnTo>
                  <a:lnTo>
                    <a:pt x="5291607" y="3594100"/>
                  </a:lnTo>
                  <a:lnTo>
                    <a:pt x="5292737" y="3594100"/>
                  </a:lnTo>
                  <a:lnTo>
                    <a:pt x="5293220" y="3581400"/>
                  </a:lnTo>
                  <a:lnTo>
                    <a:pt x="5292915" y="3581400"/>
                  </a:lnTo>
                  <a:lnTo>
                    <a:pt x="5291658" y="3568700"/>
                  </a:lnTo>
                  <a:lnTo>
                    <a:pt x="5289397" y="3568700"/>
                  </a:lnTo>
                  <a:lnTo>
                    <a:pt x="5286413" y="3556000"/>
                  </a:lnTo>
                  <a:lnTo>
                    <a:pt x="5282730" y="3543300"/>
                  </a:lnTo>
                  <a:lnTo>
                    <a:pt x="5273713" y="3543300"/>
                  </a:lnTo>
                  <a:lnTo>
                    <a:pt x="5268303" y="3530600"/>
                  </a:lnTo>
                  <a:lnTo>
                    <a:pt x="5257025" y="3530600"/>
                  </a:lnTo>
                  <a:lnTo>
                    <a:pt x="5251602" y="3517900"/>
                  </a:lnTo>
                  <a:lnTo>
                    <a:pt x="5172773" y="3517900"/>
                  </a:lnTo>
                  <a:lnTo>
                    <a:pt x="5167223" y="3530600"/>
                  </a:lnTo>
                  <a:lnTo>
                    <a:pt x="5141138" y="3530600"/>
                  </a:lnTo>
                  <a:lnTo>
                    <a:pt x="5134203" y="3543300"/>
                  </a:lnTo>
                  <a:lnTo>
                    <a:pt x="5113896" y="3543300"/>
                  </a:lnTo>
                  <a:lnTo>
                    <a:pt x="5106911" y="3556000"/>
                  </a:lnTo>
                  <a:lnTo>
                    <a:pt x="5092598" y="3556000"/>
                  </a:lnTo>
                  <a:lnTo>
                    <a:pt x="5079123" y="3568700"/>
                  </a:lnTo>
                  <a:lnTo>
                    <a:pt x="5072634" y="3568700"/>
                  </a:lnTo>
                  <a:lnTo>
                    <a:pt x="5066106" y="3581400"/>
                  </a:lnTo>
                  <a:lnTo>
                    <a:pt x="5054943" y="3581400"/>
                  </a:lnTo>
                  <a:lnTo>
                    <a:pt x="5043932" y="3594100"/>
                  </a:lnTo>
                  <a:lnTo>
                    <a:pt x="5033340" y="3606800"/>
                  </a:lnTo>
                  <a:lnTo>
                    <a:pt x="5023472" y="3606800"/>
                  </a:lnTo>
                  <a:lnTo>
                    <a:pt x="5018303" y="3619500"/>
                  </a:lnTo>
                  <a:lnTo>
                    <a:pt x="5013261" y="3619500"/>
                  </a:lnTo>
                  <a:lnTo>
                    <a:pt x="5008334" y="3632200"/>
                  </a:lnTo>
                  <a:lnTo>
                    <a:pt x="5003508" y="3632200"/>
                  </a:lnTo>
                  <a:lnTo>
                    <a:pt x="4998504" y="3644900"/>
                  </a:lnTo>
                  <a:lnTo>
                    <a:pt x="4994033" y="3644900"/>
                  </a:lnTo>
                  <a:lnTo>
                    <a:pt x="4988928" y="3657600"/>
                  </a:lnTo>
                  <a:lnTo>
                    <a:pt x="4975060" y="3657600"/>
                  </a:lnTo>
                  <a:lnTo>
                    <a:pt x="4974247" y="3670300"/>
                  </a:lnTo>
                  <a:lnTo>
                    <a:pt x="4932502" y="3670300"/>
                  </a:lnTo>
                  <a:lnTo>
                    <a:pt x="4931295" y="3657600"/>
                  </a:lnTo>
                  <a:lnTo>
                    <a:pt x="4917249" y="3657600"/>
                  </a:lnTo>
                  <a:lnTo>
                    <a:pt x="4915954" y="3644900"/>
                  </a:lnTo>
                  <a:lnTo>
                    <a:pt x="4916475" y="3644900"/>
                  </a:lnTo>
                  <a:lnTo>
                    <a:pt x="4919205" y="3632200"/>
                  </a:lnTo>
                  <a:lnTo>
                    <a:pt x="4921694" y="3632200"/>
                  </a:lnTo>
                  <a:lnTo>
                    <a:pt x="4923879" y="3619500"/>
                  </a:lnTo>
                  <a:lnTo>
                    <a:pt x="4926304" y="3606800"/>
                  </a:lnTo>
                  <a:lnTo>
                    <a:pt x="4928298" y="3606800"/>
                  </a:lnTo>
                  <a:lnTo>
                    <a:pt x="4929784" y="3594100"/>
                  </a:lnTo>
                  <a:lnTo>
                    <a:pt x="4930673" y="3581400"/>
                  </a:lnTo>
                  <a:lnTo>
                    <a:pt x="4931080" y="3581400"/>
                  </a:lnTo>
                  <a:lnTo>
                    <a:pt x="4930673" y="3568700"/>
                  </a:lnTo>
                  <a:lnTo>
                    <a:pt x="4930229" y="3568700"/>
                  </a:lnTo>
                  <a:lnTo>
                    <a:pt x="4929784" y="3556000"/>
                  </a:lnTo>
                  <a:lnTo>
                    <a:pt x="4927358" y="3556000"/>
                  </a:lnTo>
                  <a:lnTo>
                    <a:pt x="4924603" y="3543300"/>
                  </a:lnTo>
                  <a:lnTo>
                    <a:pt x="4921085" y="3530600"/>
                  </a:lnTo>
                  <a:lnTo>
                    <a:pt x="4916957" y="3530600"/>
                  </a:lnTo>
                  <a:lnTo>
                    <a:pt x="4912423" y="3517900"/>
                  </a:lnTo>
                  <a:lnTo>
                    <a:pt x="4907966" y="3517900"/>
                  </a:lnTo>
                  <a:lnTo>
                    <a:pt x="4903216" y="3505200"/>
                  </a:lnTo>
                  <a:lnTo>
                    <a:pt x="4898390" y="3505200"/>
                  </a:lnTo>
                  <a:lnTo>
                    <a:pt x="4893716" y="3492500"/>
                  </a:lnTo>
                  <a:lnTo>
                    <a:pt x="4893361" y="3492500"/>
                  </a:lnTo>
                  <a:lnTo>
                    <a:pt x="4893361" y="3581400"/>
                  </a:lnTo>
                  <a:lnTo>
                    <a:pt x="4893221" y="3581400"/>
                  </a:lnTo>
                  <a:lnTo>
                    <a:pt x="4892814" y="3594100"/>
                  </a:lnTo>
                  <a:lnTo>
                    <a:pt x="4891481" y="3594100"/>
                  </a:lnTo>
                  <a:lnTo>
                    <a:pt x="4890186" y="3606800"/>
                  </a:lnTo>
                  <a:lnTo>
                    <a:pt x="4888662" y="3606800"/>
                  </a:lnTo>
                  <a:lnTo>
                    <a:pt x="4886871" y="3619500"/>
                  </a:lnTo>
                  <a:lnTo>
                    <a:pt x="4882489" y="3619500"/>
                  </a:lnTo>
                  <a:lnTo>
                    <a:pt x="4879302" y="3632200"/>
                  </a:lnTo>
                  <a:lnTo>
                    <a:pt x="4870716" y="3632200"/>
                  </a:lnTo>
                  <a:lnTo>
                    <a:pt x="4868748" y="3619500"/>
                  </a:lnTo>
                  <a:lnTo>
                    <a:pt x="4861077" y="3619500"/>
                  </a:lnTo>
                  <a:lnTo>
                    <a:pt x="4852721" y="3606800"/>
                  </a:lnTo>
                  <a:lnTo>
                    <a:pt x="4781283" y="3606800"/>
                  </a:lnTo>
                  <a:lnTo>
                    <a:pt x="4770094" y="3619500"/>
                  </a:lnTo>
                  <a:lnTo>
                    <a:pt x="4760925" y="3619500"/>
                  </a:lnTo>
                  <a:lnTo>
                    <a:pt x="4756239" y="3632200"/>
                  </a:lnTo>
                  <a:lnTo>
                    <a:pt x="4752454" y="3644900"/>
                  </a:lnTo>
                  <a:lnTo>
                    <a:pt x="4749114" y="3644900"/>
                  </a:lnTo>
                  <a:lnTo>
                    <a:pt x="4745710" y="3657600"/>
                  </a:lnTo>
                  <a:lnTo>
                    <a:pt x="4741862" y="3657600"/>
                  </a:lnTo>
                  <a:lnTo>
                    <a:pt x="4739983" y="3670300"/>
                  </a:lnTo>
                  <a:lnTo>
                    <a:pt x="4736579" y="3670300"/>
                  </a:lnTo>
                  <a:lnTo>
                    <a:pt x="4734103" y="3683000"/>
                  </a:lnTo>
                  <a:lnTo>
                    <a:pt x="4732464" y="3683000"/>
                  </a:lnTo>
                  <a:lnTo>
                    <a:pt x="4731550" y="3695700"/>
                  </a:lnTo>
                  <a:lnTo>
                    <a:pt x="4731207" y="3708400"/>
                  </a:lnTo>
                  <a:lnTo>
                    <a:pt x="4731270" y="3721100"/>
                  </a:lnTo>
                  <a:lnTo>
                    <a:pt x="4731436" y="3733800"/>
                  </a:lnTo>
                  <a:lnTo>
                    <a:pt x="4731715" y="3746500"/>
                  </a:lnTo>
                  <a:lnTo>
                    <a:pt x="4732134" y="3746500"/>
                  </a:lnTo>
                  <a:lnTo>
                    <a:pt x="4732642" y="3759200"/>
                  </a:lnTo>
                  <a:lnTo>
                    <a:pt x="4733175" y="3759200"/>
                  </a:lnTo>
                  <a:lnTo>
                    <a:pt x="4733404" y="3771900"/>
                  </a:lnTo>
                  <a:lnTo>
                    <a:pt x="4733087" y="3771900"/>
                  </a:lnTo>
                  <a:lnTo>
                    <a:pt x="4732693" y="3784600"/>
                  </a:lnTo>
                  <a:lnTo>
                    <a:pt x="4732020" y="3784600"/>
                  </a:lnTo>
                  <a:lnTo>
                    <a:pt x="4731118" y="3797300"/>
                  </a:lnTo>
                  <a:lnTo>
                    <a:pt x="4727499" y="3797300"/>
                  </a:lnTo>
                  <a:lnTo>
                    <a:pt x="4726292" y="3810000"/>
                  </a:lnTo>
                  <a:lnTo>
                    <a:pt x="4712157" y="3810000"/>
                  </a:lnTo>
                  <a:lnTo>
                    <a:pt x="4709465" y="3822700"/>
                  </a:lnTo>
                  <a:lnTo>
                    <a:pt x="4694339" y="3822700"/>
                  </a:lnTo>
                  <a:lnTo>
                    <a:pt x="4694707" y="3810000"/>
                  </a:lnTo>
                  <a:lnTo>
                    <a:pt x="4694974" y="3797300"/>
                  </a:lnTo>
                  <a:lnTo>
                    <a:pt x="4695152" y="3797300"/>
                  </a:lnTo>
                  <a:lnTo>
                    <a:pt x="4695241" y="3784600"/>
                  </a:lnTo>
                  <a:lnTo>
                    <a:pt x="4695291" y="3759200"/>
                  </a:lnTo>
                  <a:lnTo>
                    <a:pt x="4694910" y="3746500"/>
                  </a:lnTo>
                  <a:lnTo>
                    <a:pt x="4694212" y="3746500"/>
                  </a:lnTo>
                  <a:lnTo>
                    <a:pt x="4693539" y="3733800"/>
                  </a:lnTo>
                  <a:lnTo>
                    <a:pt x="4692599" y="3733800"/>
                  </a:lnTo>
                  <a:lnTo>
                    <a:pt x="4689462" y="3721100"/>
                  </a:lnTo>
                  <a:lnTo>
                    <a:pt x="4687138" y="3721100"/>
                  </a:lnTo>
                  <a:lnTo>
                    <a:pt x="4681639" y="3708400"/>
                  </a:lnTo>
                  <a:lnTo>
                    <a:pt x="4668977" y="3708400"/>
                  </a:lnTo>
                  <a:lnTo>
                    <a:pt x="4664011" y="3695700"/>
                  </a:lnTo>
                  <a:lnTo>
                    <a:pt x="4657788" y="3695700"/>
                  </a:lnTo>
                  <a:lnTo>
                    <a:pt x="4657788" y="3759200"/>
                  </a:lnTo>
                  <a:lnTo>
                    <a:pt x="4657649" y="3771900"/>
                  </a:lnTo>
                  <a:lnTo>
                    <a:pt x="4657572" y="3797300"/>
                  </a:lnTo>
                  <a:lnTo>
                    <a:pt x="4657445" y="3797300"/>
                  </a:lnTo>
                  <a:lnTo>
                    <a:pt x="4656899" y="3810000"/>
                  </a:lnTo>
                  <a:lnTo>
                    <a:pt x="4656810" y="3822700"/>
                  </a:lnTo>
                  <a:lnTo>
                    <a:pt x="4542485" y="3822700"/>
                  </a:lnTo>
                  <a:lnTo>
                    <a:pt x="4535729" y="3810000"/>
                  </a:lnTo>
                  <a:lnTo>
                    <a:pt x="4521911" y="3810000"/>
                  </a:lnTo>
                  <a:lnTo>
                    <a:pt x="4521149" y="3797300"/>
                  </a:lnTo>
                  <a:lnTo>
                    <a:pt x="4520209" y="3797300"/>
                  </a:lnTo>
                  <a:lnTo>
                    <a:pt x="4520476" y="3784600"/>
                  </a:lnTo>
                  <a:lnTo>
                    <a:pt x="4520654" y="3771900"/>
                  </a:lnTo>
                  <a:lnTo>
                    <a:pt x="4520882" y="3759200"/>
                  </a:lnTo>
                  <a:lnTo>
                    <a:pt x="4521276" y="3759200"/>
                  </a:lnTo>
                  <a:lnTo>
                    <a:pt x="4522089" y="3746500"/>
                  </a:lnTo>
                  <a:lnTo>
                    <a:pt x="4522444" y="3746500"/>
                  </a:lnTo>
                  <a:lnTo>
                    <a:pt x="4522800" y="3733800"/>
                  </a:lnTo>
                  <a:lnTo>
                    <a:pt x="4524006" y="3733800"/>
                  </a:lnTo>
                  <a:lnTo>
                    <a:pt x="4524413" y="3721100"/>
                  </a:lnTo>
                  <a:lnTo>
                    <a:pt x="4631842" y="3721100"/>
                  </a:lnTo>
                  <a:lnTo>
                    <a:pt x="4637608" y="3733800"/>
                  </a:lnTo>
                  <a:lnTo>
                    <a:pt x="4654702" y="3733800"/>
                  </a:lnTo>
                  <a:lnTo>
                    <a:pt x="4655020" y="3746500"/>
                  </a:lnTo>
                  <a:lnTo>
                    <a:pt x="4657115" y="3746500"/>
                  </a:lnTo>
                  <a:lnTo>
                    <a:pt x="4657344" y="3759200"/>
                  </a:lnTo>
                  <a:lnTo>
                    <a:pt x="4657788" y="3759200"/>
                  </a:lnTo>
                  <a:lnTo>
                    <a:pt x="4657788" y="3695700"/>
                  </a:lnTo>
                  <a:lnTo>
                    <a:pt x="4641913" y="3695700"/>
                  </a:lnTo>
                  <a:lnTo>
                    <a:pt x="4637519" y="3683000"/>
                  </a:lnTo>
                  <a:lnTo>
                    <a:pt x="4510989" y="3683000"/>
                  </a:lnTo>
                  <a:lnTo>
                    <a:pt x="4505045" y="3695700"/>
                  </a:lnTo>
                  <a:lnTo>
                    <a:pt x="4493946" y="3695700"/>
                  </a:lnTo>
                  <a:lnTo>
                    <a:pt x="4489920" y="3708400"/>
                  </a:lnTo>
                  <a:lnTo>
                    <a:pt x="4488358" y="3721100"/>
                  </a:lnTo>
                  <a:lnTo>
                    <a:pt x="4486338" y="3721100"/>
                  </a:lnTo>
                  <a:lnTo>
                    <a:pt x="4485983" y="3733800"/>
                  </a:lnTo>
                  <a:lnTo>
                    <a:pt x="4485665" y="3733800"/>
                  </a:lnTo>
                  <a:lnTo>
                    <a:pt x="4485056" y="3746500"/>
                  </a:lnTo>
                  <a:lnTo>
                    <a:pt x="4484471" y="3746500"/>
                  </a:lnTo>
                  <a:lnTo>
                    <a:pt x="4483989" y="3759200"/>
                  </a:lnTo>
                  <a:lnTo>
                    <a:pt x="4483659" y="3771900"/>
                  </a:lnTo>
                  <a:lnTo>
                    <a:pt x="4483468" y="3771900"/>
                  </a:lnTo>
                  <a:lnTo>
                    <a:pt x="4483316" y="3784600"/>
                  </a:lnTo>
                  <a:lnTo>
                    <a:pt x="4483252" y="3797300"/>
                  </a:lnTo>
                  <a:lnTo>
                    <a:pt x="4483570" y="3797300"/>
                  </a:lnTo>
                  <a:lnTo>
                    <a:pt x="4486605" y="3822700"/>
                  </a:lnTo>
                  <a:lnTo>
                    <a:pt x="4489780" y="3822700"/>
                  </a:lnTo>
                  <a:lnTo>
                    <a:pt x="4491393" y="3835400"/>
                  </a:lnTo>
                  <a:lnTo>
                    <a:pt x="4498416" y="3835400"/>
                  </a:lnTo>
                  <a:lnTo>
                    <a:pt x="4500740" y="3848100"/>
                  </a:lnTo>
                  <a:lnTo>
                    <a:pt x="4550638" y="3848100"/>
                  </a:lnTo>
                  <a:lnTo>
                    <a:pt x="4557204" y="3860800"/>
                  </a:lnTo>
                  <a:lnTo>
                    <a:pt x="4650181" y="3860800"/>
                  </a:lnTo>
                  <a:lnTo>
                    <a:pt x="4647501" y="3873500"/>
                  </a:lnTo>
                  <a:lnTo>
                    <a:pt x="4645660" y="3873500"/>
                  </a:lnTo>
                  <a:lnTo>
                    <a:pt x="4644453" y="3886200"/>
                  </a:lnTo>
                  <a:lnTo>
                    <a:pt x="4643107" y="3886200"/>
                  </a:lnTo>
                  <a:lnTo>
                    <a:pt x="4642167" y="3898900"/>
                  </a:lnTo>
                  <a:lnTo>
                    <a:pt x="4641697" y="3911600"/>
                  </a:lnTo>
                  <a:lnTo>
                    <a:pt x="4641723" y="3924300"/>
                  </a:lnTo>
                  <a:lnTo>
                    <a:pt x="4642167" y="3937000"/>
                  </a:lnTo>
                  <a:lnTo>
                    <a:pt x="4642917" y="3937000"/>
                  </a:lnTo>
                  <a:lnTo>
                    <a:pt x="4644136" y="3949700"/>
                  </a:lnTo>
                  <a:lnTo>
                    <a:pt x="4645977" y="3962400"/>
                  </a:lnTo>
                  <a:lnTo>
                    <a:pt x="4648403" y="3975100"/>
                  </a:lnTo>
                  <a:lnTo>
                    <a:pt x="4651464" y="3975100"/>
                  </a:lnTo>
                  <a:lnTo>
                    <a:pt x="4655007" y="3987800"/>
                  </a:lnTo>
                  <a:lnTo>
                    <a:pt x="4658868" y="4000500"/>
                  </a:lnTo>
                  <a:lnTo>
                    <a:pt x="4666031" y="4013200"/>
                  </a:lnTo>
                  <a:lnTo>
                    <a:pt x="4669447" y="4013200"/>
                  </a:lnTo>
                  <a:lnTo>
                    <a:pt x="4672558" y="4025900"/>
                  </a:lnTo>
                  <a:lnTo>
                    <a:pt x="4673993" y="4025900"/>
                  </a:lnTo>
                  <a:lnTo>
                    <a:pt x="4674298" y="4038600"/>
                  </a:lnTo>
                  <a:lnTo>
                    <a:pt x="4674933" y="4038600"/>
                  </a:lnTo>
                  <a:lnTo>
                    <a:pt x="4674882" y="4051300"/>
                  </a:lnTo>
                  <a:lnTo>
                    <a:pt x="4673003" y="4051300"/>
                  </a:lnTo>
                  <a:lnTo>
                    <a:pt x="4672596" y="4064000"/>
                  </a:lnTo>
                  <a:lnTo>
                    <a:pt x="4666920" y="4064000"/>
                  </a:lnTo>
                  <a:lnTo>
                    <a:pt x="4661459" y="4076700"/>
                  </a:lnTo>
                  <a:lnTo>
                    <a:pt x="4658461" y="4076700"/>
                  </a:lnTo>
                  <a:lnTo>
                    <a:pt x="4655553" y="4089400"/>
                  </a:lnTo>
                  <a:lnTo>
                    <a:pt x="4651133" y="4089400"/>
                  </a:lnTo>
                  <a:lnTo>
                    <a:pt x="4647209" y="4102100"/>
                  </a:lnTo>
                  <a:lnTo>
                    <a:pt x="4644009" y="4114800"/>
                  </a:lnTo>
                  <a:lnTo>
                    <a:pt x="4641723" y="4114800"/>
                  </a:lnTo>
                  <a:lnTo>
                    <a:pt x="4640592" y="4127500"/>
                  </a:lnTo>
                  <a:lnTo>
                    <a:pt x="4640034" y="4140200"/>
                  </a:lnTo>
                  <a:lnTo>
                    <a:pt x="4639907" y="4140200"/>
                  </a:lnTo>
                  <a:lnTo>
                    <a:pt x="4640034" y="4152900"/>
                  </a:lnTo>
                  <a:lnTo>
                    <a:pt x="4640351" y="4152900"/>
                  </a:lnTo>
                  <a:lnTo>
                    <a:pt x="4640758" y="4165600"/>
                  </a:lnTo>
                  <a:lnTo>
                    <a:pt x="4641050" y="4178300"/>
                  </a:lnTo>
                  <a:lnTo>
                    <a:pt x="4640516" y="4178300"/>
                  </a:lnTo>
                  <a:lnTo>
                    <a:pt x="4640211" y="4191000"/>
                  </a:lnTo>
                  <a:lnTo>
                    <a:pt x="4636986" y="4191000"/>
                  </a:lnTo>
                  <a:lnTo>
                    <a:pt x="4635779" y="4203700"/>
                  </a:lnTo>
                  <a:lnTo>
                    <a:pt x="4632058" y="4203700"/>
                  </a:lnTo>
                  <a:lnTo>
                    <a:pt x="4629556" y="4216400"/>
                  </a:lnTo>
                  <a:lnTo>
                    <a:pt x="4623155" y="4216400"/>
                  </a:lnTo>
                  <a:lnTo>
                    <a:pt x="4619307" y="4229100"/>
                  </a:lnTo>
                  <a:lnTo>
                    <a:pt x="4611078" y="4229100"/>
                  </a:lnTo>
                  <a:lnTo>
                    <a:pt x="4608931" y="4241800"/>
                  </a:lnTo>
                  <a:lnTo>
                    <a:pt x="4594796" y="4241800"/>
                  </a:lnTo>
                  <a:lnTo>
                    <a:pt x="4589831" y="4254500"/>
                  </a:lnTo>
                  <a:lnTo>
                    <a:pt x="4556493" y="4254500"/>
                  </a:lnTo>
                  <a:lnTo>
                    <a:pt x="4549521" y="4267200"/>
                  </a:lnTo>
                  <a:lnTo>
                    <a:pt x="4487507" y="4267200"/>
                  </a:lnTo>
                  <a:lnTo>
                    <a:pt x="4463605" y="4254500"/>
                  </a:lnTo>
                  <a:lnTo>
                    <a:pt x="4361231" y="4254500"/>
                  </a:lnTo>
                  <a:lnTo>
                    <a:pt x="4352607" y="4267200"/>
                  </a:lnTo>
                  <a:lnTo>
                    <a:pt x="4288980" y="4267200"/>
                  </a:lnTo>
                  <a:lnTo>
                    <a:pt x="4286834" y="4254500"/>
                  </a:lnTo>
                  <a:lnTo>
                    <a:pt x="4272966" y="4254500"/>
                  </a:lnTo>
                  <a:lnTo>
                    <a:pt x="4261104" y="4241800"/>
                  </a:lnTo>
                  <a:lnTo>
                    <a:pt x="4199636" y="4241800"/>
                  </a:lnTo>
                  <a:lnTo>
                    <a:pt x="4187825" y="4254500"/>
                  </a:lnTo>
                  <a:lnTo>
                    <a:pt x="4168533" y="4254500"/>
                  </a:lnTo>
                  <a:lnTo>
                    <a:pt x="4160812" y="4267200"/>
                  </a:lnTo>
                  <a:lnTo>
                    <a:pt x="4153674" y="4267200"/>
                  </a:lnTo>
                  <a:lnTo>
                    <a:pt x="4147108" y="4279900"/>
                  </a:lnTo>
                  <a:lnTo>
                    <a:pt x="4143032" y="4279900"/>
                  </a:lnTo>
                  <a:lnTo>
                    <a:pt x="4139095" y="4292600"/>
                  </a:lnTo>
                  <a:lnTo>
                    <a:pt x="4131043" y="4305300"/>
                  </a:lnTo>
                  <a:lnTo>
                    <a:pt x="4122763" y="4305300"/>
                  </a:lnTo>
                  <a:lnTo>
                    <a:pt x="4117098" y="4318000"/>
                  </a:lnTo>
                  <a:lnTo>
                    <a:pt x="4111460" y="4330700"/>
                  </a:lnTo>
                  <a:lnTo>
                    <a:pt x="4105719" y="4330700"/>
                  </a:lnTo>
                  <a:lnTo>
                    <a:pt x="4099318" y="4343400"/>
                  </a:lnTo>
                  <a:lnTo>
                    <a:pt x="4097578" y="4343400"/>
                  </a:lnTo>
                  <a:lnTo>
                    <a:pt x="4090974" y="4356100"/>
                  </a:lnTo>
                  <a:lnTo>
                    <a:pt x="4084231" y="4356100"/>
                  </a:lnTo>
                  <a:lnTo>
                    <a:pt x="4077335" y="4368800"/>
                  </a:lnTo>
                  <a:lnTo>
                    <a:pt x="4066209" y="4368800"/>
                  </a:lnTo>
                  <a:lnTo>
                    <a:pt x="4062095" y="4381500"/>
                  </a:lnTo>
                  <a:lnTo>
                    <a:pt x="4049344" y="4381500"/>
                  </a:lnTo>
                  <a:lnTo>
                    <a:pt x="4044962" y="4394200"/>
                  </a:lnTo>
                  <a:lnTo>
                    <a:pt x="4010152" y="4394200"/>
                  </a:lnTo>
                  <a:lnTo>
                    <a:pt x="4010012" y="4393450"/>
                  </a:lnTo>
                  <a:lnTo>
                    <a:pt x="4010012" y="4445000"/>
                  </a:lnTo>
                  <a:lnTo>
                    <a:pt x="4009034" y="4445000"/>
                  </a:lnTo>
                  <a:lnTo>
                    <a:pt x="4005288" y="4470400"/>
                  </a:lnTo>
                  <a:lnTo>
                    <a:pt x="4002697" y="4483100"/>
                  </a:lnTo>
                  <a:lnTo>
                    <a:pt x="4001033" y="4495800"/>
                  </a:lnTo>
                  <a:lnTo>
                    <a:pt x="4000843" y="4508500"/>
                  </a:lnTo>
                  <a:lnTo>
                    <a:pt x="4001427" y="4521200"/>
                  </a:lnTo>
                  <a:lnTo>
                    <a:pt x="4003040" y="4521200"/>
                  </a:lnTo>
                  <a:lnTo>
                    <a:pt x="4004424" y="4533900"/>
                  </a:lnTo>
                  <a:lnTo>
                    <a:pt x="4005580" y="4533900"/>
                  </a:lnTo>
                  <a:lnTo>
                    <a:pt x="4006570" y="4546600"/>
                  </a:lnTo>
                  <a:lnTo>
                    <a:pt x="4007370" y="4546600"/>
                  </a:lnTo>
                  <a:lnTo>
                    <a:pt x="4007510" y="4559300"/>
                  </a:lnTo>
                  <a:lnTo>
                    <a:pt x="4007688" y="4572000"/>
                  </a:lnTo>
                  <a:lnTo>
                    <a:pt x="4005008" y="4572000"/>
                  </a:lnTo>
                  <a:lnTo>
                    <a:pt x="4002671" y="4584700"/>
                  </a:lnTo>
                  <a:lnTo>
                    <a:pt x="3974935" y="4584700"/>
                  </a:lnTo>
                  <a:lnTo>
                    <a:pt x="3968585" y="4597400"/>
                  </a:lnTo>
                  <a:lnTo>
                    <a:pt x="3956532" y="4597400"/>
                  </a:lnTo>
                  <a:lnTo>
                    <a:pt x="3950779" y="4610100"/>
                  </a:lnTo>
                  <a:lnTo>
                    <a:pt x="3940632" y="4610100"/>
                  </a:lnTo>
                  <a:lnTo>
                    <a:pt x="3935768" y="4622800"/>
                  </a:lnTo>
                  <a:lnTo>
                    <a:pt x="3925189" y="4622800"/>
                  </a:lnTo>
                  <a:lnTo>
                    <a:pt x="3919143" y="4635500"/>
                  </a:lnTo>
                  <a:lnTo>
                    <a:pt x="3913733" y="4635500"/>
                  </a:lnTo>
                  <a:lnTo>
                    <a:pt x="3908425" y="4648200"/>
                  </a:lnTo>
                  <a:lnTo>
                    <a:pt x="3903383" y="4648200"/>
                  </a:lnTo>
                  <a:lnTo>
                    <a:pt x="3898849" y="4660900"/>
                  </a:lnTo>
                  <a:lnTo>
                    <a:pt x="3895026" y="4660900"/>
                  </a:lnTo>
                  <a:lnTo>
                    <a:pt x="3892232" y="4673600"/>
                  </a:lnTo>
                  <a:lnTo>
                    <a:pt x="3889794" y="4673600"/>
                  </a:lnTo>
                  <a:lnTo>
                    <a:pt x="3887584" y="4686300"/>
                  </a:lnTo>
                  <a:lnTo>
                    <a:pt x="3885501" y="4686300"/>
                  </a:lnTo>
                  <a:lnTo>
                    <a:pt x="3883698" y="4699000"/>
                  </a:lnTo>
                  <a:lnTo>
                    <a:pt x="3882186" y="4699000"/>
                  </a:lnTo>
                  <a:lnTo>
                    <a:pt x="3879367" y="4711700"/>
                  </a:lnTo>
                  <a:lnTo>
                    <a:pt x="3877843" y="4724400"/>
                  </a:lnTo>
                  <a:lnTo>
                    <a:pt x="3876395" y="4724400"/>
                  </a:lnTo>
                  <a:lnTo>
                    <a:pt x="3873601" y="4749800"/>
                  </a:lnTo>
                  <a:lnTo>
                    <a:pt x="3871557" y="4749800"/>
                  </a:lnTo>
                  <a:lnTo>
                    <a:pt x="3869245" y="4762500"/>
                  </a:lnTo>
                  <a:lnTo>
                    <a:pt x="3866680" y="4775200"/>
                  </a:lnTo>
                  <a:lnTo>
                    <a:pt x="3863886" y="4775200"/>
                  </a:lnTo>
                  <a:lnTo>
                    <a:pt x="3860800" y="4787900"/>
                  </a:lnTo>
                  <a:lnTo>
                    <a:pt x="3857447" y="4800600"/>
                  </a:lnTo>
                  <a:lnTo>
                    <a:pt x="3853853" y="4800600"/>
                  </a:lnTo>
                  <a:lnTo>
                    <a:pt x="3850055" y="4813300"/>
                  </a:lnTo>
                  <a:lnTo>
                    <a:pt x="3846893" y="4813300"/>
                  </a:lnTo>
                  <a:lnTo>
                    <a:pt x="3843655" y="4826000"/>
                  </a:lnTo>
                  <a:lnTo>
                    <a:pt x="3840276" y="4826000"/>
                  </a:lnTo>
                  <a:lnTo>
                    <a:pt x="3836682" y="4838700"/>
                  </a:lnTo>
                  <a:lnTo>
                    <a:pt x="3828808" y="4851400"/>
                  </a:lnTo>
                  <a:lnTo>
                    <a:pt x="3824846" y="4851400"/>
                  </a:lnTo>
                  <a:lnTo>
                    <a:pt x="3820845" y="4864100"/>
                  </a:lnTo>
                  <a:lnTo>
                    <a:pt x="3814318" y="4864100"/>
                  </a:lnTo>
                  <a:lnTo>
                    <a:pt x="3811041" y="4876800"/>
                  </a:lnTo>
                  <a:lnTo>
                    <a:pt x="3803980" y="4876800"/>
                  </a:lnTo>
                  <a:lnTo>
                    <a:pt x="3800132" y="4889500"/>
                  </a:lnTo>
                  <a:lnTo>
                    <a:pt x="3794937" y="4889500"/>
                  </a:lnTo>
                  <a:lnTo>
                    <a:pt x="3789654" y="4902200"/>
                  </a:lnTo>
                  <a:lnTo>
                    <a:pt x="3784562" y="4902200"/>
                  </a:lnTo>
                  <a:lnTo>
                    <a:pt x="3780396" y="4914900"/>
                  </a:lnTo>
                  <a:lnTo>
                    <a:pt x="3771544" y="4914900"/>
                  </a:lnTo>
                  <a:lnTo>
                    <a:pt x="3767823" y="4927600"/>
                  </a:lnTo>
                  <a:lnTo>
                    <a:pt x="3753916" y="4927600"/>
                  </a:lnTo>
                  <a:lnTo>
                    <a:pt x="3731793" y="4940300"/>
                  </a:lnTo>
                  <a:lnTo>
                    <a:pt x="3720896" y="4940300"/>
                  </a:lnTo>
                  <a:lnTo>
                    <a:pt x="3710381" y="4953000"/>
                  </a:lnTo>
                  <a:lnTo>
                    <a:pt x="3704920" y="4953000"/>
                  </a:lnTo>
                  <a:lnTo>
                    <a:pt x="3699624" y="4965700"/>
                  </a:lnTo>
                  <a:lnTo>
                    <a:pt x="3689172" y="4965700"/>
                  </a:lnTo>
                  <a:lnTo>
                    <a:pt x="3683444" y="4978400"/>
                  </a:lnTo>
                  <a:lnTo>
                    <a:pt x="3666032" y="4978400"/>
                  </a:lnTo>
                  <a:lnTo>
                    <a:pt x="3660394" y="4991100"/>
                  </a:lnTo>
                  <a:lnTo>
                    <a:pt x="3649751" y="4991100"/>
                  </a:lnTo>
                  <a:lnTo>
                    <a:pt x="3644912" y="5003800"/>
                  </a:lnTo>
                  <a:lnTo>
                    <a:pt x="3634816" y="5003800"/>
                  </a:lnTo>
                  <a:lnTo>
                    <a:pt x="3629520" y="5016500"/>
                  </a:lnTo>
                  <a:lnTo>
                    <a:pt x="3618649" y="5016500"/>
                  </a:lnTo>
                  <a:lnTo>
                    <a:pt x="3612870" y="5029200"/>
                  </a:lnTo>
                  <a:lnTo>
                    <a:pt x="3601555" y="5029200"/>
                  </a:lnTo>
                  <a:lnTo>
                    <a:pt x="3596335" y="5041900"/>
                  </a:lnTo>
                  <a:lnTo>
                    <a:pt x="3591153" y="5041900"/>
                  </a:lnTo>
                  <a:lnTo>
                    <a:pt x="3586454" y="5054600"/>
                  </a:lnTo>
                  <a:lnTo>
                    <a:pt x="3582174" y="5054600"/>
                  </a:lnTo>
                  <a:lnTo>
                    <a:pt x="3578250" y="5067300"/>
                  </a:lnTo>
                  <a:lnTo>
                    <a:pt x="3575100" y="5067300"/>
                  </a:lnTo>
                  <a:lnTo>
                    <a:pt x="3572332" y="5080000"/>
                  </a:lnTo>
                  <a:lnTo>
                    <a:pt x="3569665" y="5080000"/>
                  </a:lnTo>
                  <a:lnTo>
                    <a:pt x="3566845" y="5092700"/>
                  </a:lnTo>
                  <a:lnTo>
                    <a:pt x="3563670" y="5092700"/>
                  </a:lnTo>
                  <a:lnTo>
                    <a:pt x="3561880" y="5105400"/>
                  </a:lnTo>
                  <a:lnTo>
                    <a:pt x="3555885" y="5105400"/>
                  </a:lnTo>
                  <a:lnTo>
                    <a:pt x="3552520" y="5118100"/>
                  </a:lnTo>
                  <a:lnTo>
                    <a:pt x="3542055" y="5118100"/>
                  </a:lnTo>
                  <a:lnTo>
                    <a:pt x="3537407" y="5130800"/>
                  </a:lnTo>
                  <a:lnTo>
                    <a:pt x="3532708" y="5130800"/>
                  </a:lnTo>
                  <a:lnTo>
                    <a:pt x="3523081" y="5143500"/>
                  </a:lnTo>
                  <a:lnTo>
                    <a:pt x="3513912" y="5143500"/>
                  </a:lnTo>
                  <a:lnTo>
                    <a:pt x="3509848" y="5156200"/>
                  </a:lnTo>
                  <a:lnTo>
                    <a:pt x="3506266" y="5156200"/>
                  </a:lnTo>
                  <a:lnTo>
                    <a:pt x="3499866" y="5168900"/>
                  </a:lnTo>
                  <a:lnTo>
                    <a:pt x="3497364" y="5168900"/>
                  </a:lnTo>
                  <a:lnTo>
                    <a:pt x="3494989" y="5181600"/>
                  </a:lnTo>
                  <a:lnTo>
                    <a:pt x="3491954" y="5181600"/>
                  </a:lnTo>
                  <a:lnTo>
                    <a:pt x="3489312" y="5194300"/>
                  </a:lnTo>
                  <a:lnTo>
                    <a:pt x="3486899" y="5194300"/>
                  </a:lnTo>
                  <a:lnTo>
                    <a:pt x="3484524" y="5207000"/>
                  </a:lnTo>
                  <a:lnTo>
                    <a:pt x="3482683" y="5207000"/>
                  </a:lnTo>
                  <a:lnTo>
                    <a:pt x="3481120" y="5219700"/>
                  </a:lnTo>
                  <a:lnTo>
                    <a:pt x="3479635" y="5219700"/>
                  </a:lnTo>
                  <a:lnTo>
                    <a:pt x="3474110" y="5207000"/>
                  </a:lnTo>
                  <a:lnTo>
                    <a:pt x="3467887" y="5207000"/>
                  </a:lnTo>
                  <a:lnTo>
                    <a:pt x="3460635" y="5194300"/>
                  </a:lnTo>
                  <a:lnTo>
                    <a:pt x="3397173" y="5194300"/>
                  </a:lnTo>
                  <a:lnTo>
                    <a:pt x="3391636" y="5207000"/>
                  </a:lnTo>
                  <a:lnTo>
                    <a:pt x="3375215" y="5207000"/>
                  </a:lnTo>
                  <a:lnTo>
                    <a:pt x="3372840" y="5219700"/>
                  </a:lnTo>
                  <a:lnTo>
                    <a:pt x="3351365" y="5219700"/>
                  </a:lnTo>
                  <a:lnTo>
                    <a:pt x="3348545" y="5207000"/>
                  </a:lnTo>
                  <a:lnTo>
                    <a:pt x="3336556" y="5207000"/>
                  </a:lnTo>
                  <a:lnTo>
                    <a:pt x="3333737" y="5194300"/>
                  </a:lnTo>
                  <a:lnTo>
                    <a:pt x="3327920" y="5194300"/>
                  </a:lnTo>
                  <a:lnTo>
                    <a:pt x="3325101" y="5181600"/>
                  </a:lnTo>
                  <a:lnTo>
                    <a:pt x="3320808" y="5181600"/>
                  </a:lnTo>
                  <a:lnTo>
                    <a:pt x="3319284" y="5168900"/>
                  </a:lnTo>
                  <a:lnTo>
                    <a:pt x="3316821" y="5168900"/>
                  </a:lnTo>
                  <a:lnTo>
                    <a:pt x="3315932" y="5156200"/>
                  </a:lnTo>
                  <a:lnTo>
                    <a:pt x="3313912" y="5156200"/>
                  </a:lnTo>
                  <a:lnTo>
                    <a:pt x="3313112" y="5143500"/>
                  </a:lnTo>
                  <a:lnTo>
                    <a:pt x="3312528" y="5130800"/>
                  </a:lnTo>
                  <a:lnTo>
                    <a:pt x="3312083" y="5130800"/>
                  </a:lnTo>
                  <a:lnTo>
                    <a:pt x="3311829" y="5118100"/>
                  </a:lnTo>
                  <a:lnTo>
                    <a:pt x="3311817" y="5092700"/>
                  </a:lnTo>
                  <a:lnTo>
                    <a:pt x="3312083" y="5080000"/>
                  </a:lnTo>
                  <a:lnTo>
                    <a:pt x="3308629" y="5041900"/>
                  </a:lnTo>
                  <a:lnTo>
                    <a:pt x="3301695" y="5016500"/>
                  </a:lnTo>
                  <a:lnTo>
                    <a:pt x="3299155" y="5016500"/>
                  </a:lnTo>
                  <a:lnTo>
                    <a:pt x="3296234" y="5003800"/>
                  </a:lnTo>
                  <a:lnTo>
                    <a:pt x="3292970" y="5003800"/>
                  </a:lnTo>
                  <a:lnTo>
                    <a:pt x="3289401" y="4991100"/>
                  </a:lnTo>
                  <a:lnTo>
                    <a:pt x="3283889" y="4991100"/>
                  </a:lnTo>
                  <a:lnTo>
                    <a:pt x="3278022" y="4978400"/>
                  </a:lnTo>
                  <a:lnTo>
                    <a:pt x="3271761" y="4978400"/>
                  </a:lnTo>
                  <a:lnTo>
                    <a:pt x="3265106" y="4965700"/>
                  </a:lnTo>
                  <a:lnTo>
                    <a:pt x="3258756" y="4965700"/>
                  </a:lnTo>
                  <a:lnTo>
                    <a:pt x="3252266" y="4953000"/>
                  </a:lnTo>
                  <a:lnTo>
                    <a:pt x="3245637" y="4953000"/>
                  </a:lnTo>
                  <a:lnTo>
                    <a:pt x="3238843" y="4940300"/>
                  </a:lnTo>
                  <a:lnTo>
                    <a:pt x="3228276" y="4940300"/>
                  </a:lnTo>
                  <a:lnTo>
                    <a:pt x="3223069" y="4927600"/>
                  </a:lnTo>
                  <a:lnTo>
                    <a:pt x="3211423" y="4927600"/>
                  </a:lnTo>
                  <a:lnTo>
                    <a:pt x="3204921" y="4914900"/>
                  </a:lnTo>
                  <a:lnTo>
                    <a:pt x="3198304" y="4914900"/>
                  </a:lnTo>
                  <a:lnTo>
                    <a:pt x="3191459" y="4902200"/>
                  </a:lnTo>
                  <a:lnTo>
                    <a:pt x="3184398" y="4902200"/>
                  </a:lnTo>
                  <a:lnTo>
                    <a:pt x="3176905" y="4889500"/>
                  </a:lnTo>
                  <a:lnTo>
                    <a:pt x="3111411" y="4889500"/>
                  </a:lnTo>
                  <a:lnTo>
                    <a:pt x="3102114" y="4902200"/>
                  </a:lnTo>
                  <a:lnTo>
                    <a:pt x="3067608" y="4902200"/>
                  </a:lnTo>
                  <a:lnTo>
                    <a:pt x="3065551" y="4914900"/>
                  </a:lnTo>
                  <a:lnTo>
                    <a:pt x="3063354" y="4914900"/>
                  </a:lnTo>
                  <a:lnTo>
                    <a:pt x="3062287" y="4902200"/>
                  </a:lnTo>
                  <a:lnTo>
                    <a:pt x="3044875" y="4902200"/>
                  </a:lnTo>
                  <a:lnTo>
                    <a:pt x="3039783" y="4889500"/>
                  </a:lnTo>
                  <a:lnTo>
                    <a:pt x="3002064" y="4889500"/>
                  </a:lnTo>
                  <a:lnTo>
                    <a:pt x="2996069" y="4876800"/>
                  </a:lnTo>
                  <a:lnTo>
                    <a:pt x="2963291" y="4876800"/>
                  </a:lnTo>
                  <a:lnTo>
                    <a:pt x="2956826" y="4889500"/>
                  </a:lnTo>
                  <a:lnTo>
                    <a:pt x="2910700" y="4889500"/>
                  </a:lnTo>
                  <a:lnTo>
                    <a:pt x="2905912" y="4876800"/>
                  </a:lnTo>
                  <a:lnTo>
                    <a:pt x="2890024" y="4876800"/>
                  </a:lnTo>
                  <a:lnTo>
                    <a:pt x="2887878" y="4864100"/>
                  </a:lnTo>
                  <a:lnTo>
                    <a:pt x="2879687" y="4864100"/>
                  </a:lnTo>
                  <a:lnTo>
                    <a:pt x="2879382" y="4851400"/>
                  </a:lnTo>
                  <a:lnTo>
                    <a:pt x="2878836" y="4851400"/>
                  </a:lnTo>
                  <a:lnTo>
                    <a:pt x="2878937" y="4838700"/>
                  </a:lnTo>
                  <a:lnTo>
                    <a:pt x="2879877" y="4838700"/>
                  </a:lnTo>
                  <a:lnTo>
                    <a:pt x="2880995" y="4826000"/>
                  </a:lnTo>
                  <a:lnTo>
                    <a:pt x="2882379" y="4813300"/>
                  </a:lnTo>
                  <a:lnTo>
                    <a:pt x="2884081" y="4813300"/>
                  </a:lnTo>
                  <a:lnTo>
                    <a:pt x="2885897" y="4800600"/>
                  </a:lnTo>
                  <a:lnTo>
                    <a:pt x="2887802" y="4800600"/>
                  </a:lnTo>
                  <a:lnTo>
                    <a:pt x="2891485" y="4775200"/>
                  </a:lnTo>
                  <a:lnTo>
                    <a:pt x="2893123" y="4775200"/>
                  </a:lnTo>
                  <a:lnTo>
                    <a:pt x="2894584" y="4762500"/>
                  </a:lnTo>
                  <a:lnTo>
                    <a:pt x="2895752" y="4762500"/>
                  </a:lnTo>
                  <a:lnTo>
                    <a:pt x="2896870" y="4749800"/>
                  </a:lnTo>
                  <a:lnTo>
                    <a:pt x="2897594" y="4749800"/>
                  </a:lnTo>
                  <a:lnTo>
                    <a:pt x="2897276" y="4737100"/>
                  </a:lnTo>
                  <a:lnTo>
                    <a:pt x="2896882" y="4737100"/>
                  </a:lnTo>
                  <a:lnTo>
                    <a:pt x="2896222" y="4724400"/>
                  </a:lnTo>
                  <a:lnTo>
                    <a:pt x="2895308" y="4724400"/>
                  </a:lnTo>
                  <a:lnTo>
                    <a:pt x="2894190" y="4711700"/>
                  </a:lnTo>
                  <a:lnTo>
                    <a:pt x="2891802" y="4699000"/>
                  </a:lnTo>
                  <a:lnTo>
                    <a:pt x="2889161" y="4686300"/>
                  </a:lnTo>
                  <a:lnTo>
                    <a:pt x="2886214" y="4673600"/>
                  </a:lnTo>
                  <a:lnTo>
                    <a:pt x="2882912" y="4660900"/>
                  </a:lnTo>
                  <a:lnTo>
                    <a:pt x="2880296" y="4660900"/>
                  </a:lnTo>
                  <a:lnTo>
                    <a:pt x="2877794" y="4648200"/>
                  </a:lnTo>
                  <a:lnTo>
                    <a:pt x="2875470" y="4635500"/>
                  </a:lnTo>
                  <a:lnTo>
                    <a:pt x="2873387" y="4635500"/>
                  </a:lnTo>
                  <a:lnTo>
                    <a:pt x="2872536" y="4622800"/>
                  </a:lnTo>
                  <a:lnTo>
                    <a:pt x="2871508" y="4622800"/>
                  </a:lnTo>
                  <a:lnTo>
                    <a:pt x="2871419" y="4610100"/>
                  </a:lnTo>
                  <a:lnTo>
                    <a:pt x="2872181" y="4610100"/>
                  </a:lnTo>
                  <a:lnTo>
                    <a:pt x="2872714" y="4597400"/>
                  </a:lnTo>
                  <a:lnTo>
                    <a:pt x="2876270" y="4584700"/>
                  </a:lnTo>
                  <a:lnTo>
                    <a:pt x="2880118" y="4572000"/>
                  </a:lnTo>
                  <a:lnTo>
                    <a:pt x="2883560" y="4559300"/>
                  </a:lnTo>
                  <a:lnTo>
                    <a:pt x="2885821" y="4546600"/>
                  </a:lnTo>
                  <a:lnTo>
                    <a:pt x="2886519" y="4546600"/>
                  </a:lnTo>
                  <a:lnTo>
                    <a:pt x="2886799" y="4533900"/>
                  </a:lnTo>
                  <a:lnTo>
                    <a:pt x="2886506" y="4521200"/>
                  </a:lnTo>
                  <a:lnTo>
                    <a:pt x="2885465" y="4521200"/>
                  </a:lnTo>
                  <a:lnTo>
                    <a:pt x="2883598" y="4508500"/>
                  </a:lnTo>
                  <a:lnTo>
                    <a:pt x="2881515" y="4495800"/>
                  </a:lnTo>
                  <a:lnTo>
                    <a:pt x="2879369" y="4483100"/>
                  </a:lnTo>
                  <a:lnTo>
                    <a:pt x="2877274" y="4483100"/>
                  </a:lnTo>
                  <a:lnTo>
                    <a:pt x="2876067" y="4470400"/>
                  </a:lnTo>
                  <a:lnTo>
                    <a:pt x="2875026" y="4470400"/>
                  </a:lnTo>
                  <a:lnTo>
                    <a:pt x="2874162" y="4457700"/>
                  </a:lnTo>
                  <a:lnTo>
                    <a:pt x="2873514" y="4457700"/>
                  </a:lnTo>
                  <a:lnTo>
                    <a:pt x="2873121" y="4445000"/>
                  </a:lnTo>
                  <a:lnTo>
                    <a:pt x="2873070" y="4432300"/>
                  </a:lnTo>
                  <a:lnTo>
                    <a:pt x="2873476" y="4432300"/>
                  </a:lnTo>
                  <a:lnTo>
                    <a:pt x="2873972" y="4419600"/>
                  </a:lnTo>
                  <a:lnTo>
                    <a:pt x="2875800" y="4419600"/>
                  </a:lnTo>
                  <a:lnTo>
                    <a:pt x="2877591" y="4406900"/>
                  </a:lnTo>
                  <a:lnTo>
                    <a:pt x="2879788" y="4394200"/>
                  </a:lnTo>
                  <a:lnTo>
                    <a:pt x="2882328" y="4394200"/>
                  </a:lnTo>
                  <a:lnTo>
                    <a:pt x="2885148" y="4381500"/>
                  </a:lnTo>
                  <a:lnTo>
                    <a:pt x="2888196" y="4368800"/>
                  </a:lnTo>
                  <a:lnTo>
                    <a:pt x="2907093" y="4330700"/>
                  </a:lnTo>
                  <a:lnTo>
                    <a:pt x="2920695" y="4292600"/>
                  </a:lnTo>
                  <a:lnTo>
                    <a:pt x="2929432" y="4254500"/>
                  </a:lnTo>
                  <a:lnTo>
                    <a:pt x="2932760" y="4216400"/>
                  </a:lnTo>
                  <a:lnTo>
                    <a:pt x="2933217" y="4216400"/>
                  </a:lnTo>
                  <a:lnTo>
                    <a:pt x="2933433" y="4203700"/>
                  </a:lnTo>
                  <a:lnTo>
                    <a:pt x="2933166" y="4191000"/>
                  </a:lnTo>
                  <a:lnTo>
                    <a:pt x="2932214" y="4178300"/>
                  </a:lnTo>
                  <a:lnTo>
                    <a:pt x="2930563" y="4178300"/>
                  </a:lnTo>
                  <a:lnTo>
                    <a:pt x="2929217" y="4165600"/>
                  </a:lnTo>
                  <a:lnTo>
                    <a:pt x="2952305" y="4165600"/>
                  </a:lnTo>
                  <a:lnTo>
                    <a:pt x="2958846" y="4152900"/>
                  </a:lnTo>
                  <a:lnTo>
                    <a:pt x="2977680" y="4152900"/>
                  </a:lnTo>
                  <a:lnTo>
                    <a:pt x="2989135" y="4140200"/>
                  </a:lnTo>
                  <a:lnTo>
                    <a:pt x="2994723" y="4140200"/>
                  </a:lnTo>
                  <a:lnTo>
                    <a:pt x="3005772" y="4127500"/>
                  </a:lnTo>
                  <a:lnTo>
                    <a:pt x="3011284" y="4127500"/>
                  </a:lnTo>
                  <a:lnTo>
                    <a:pt x="3020364" y="4114800"/>
                  </a:lnTo>
                  <a:lnTo>
                    <a:pt x="3024073" y="4102100"/>
                  </a:lnTo>
                  <a:lnTo>
                    <a:pt x="3031464" y="4089400"/>
                  </a:lnTo>
                  <a:lnTo>
                    <a:pt x="3035122" y="4089400"/>
                  </a:lnTo>
                  <a:lnTo>
                    <a:pt x="3038881" y="4076700"/>
                  </a:lnTo>
                  <a:lnTo>
                    <a:pt x="3046666" y="4076700"/>
                  </a:lnTo>
                  <a:lnTo>
                    <a:pt x="3050971" y="4064000"/>
                  </a:lnTo>
                  <a:lnTo>
                    <a:pt x="3058972" y="4064000"/>
                  </a:lnTo>
                  <a:lnTo>
                    <a:pt x="3062198" y="4051300"/>
                  </a:lnTo>
                  <a:lnTo>
                    <a:pt x="3086849" y="4051300"/>
                  </a:lnTo>
                  <a:lnTo>
                    <a:pt x="3091548" y="4038600"/>
                  </a:lnTo>
                  <a:lnTo>
                    <a:pt x="3154502" y="4038600"/>
                  </a:lnTo>
                  <a:lnTo>
                    <a:pt x="3160890" y="4051300"/>
                  </a:lnTo>
                  <a:lnTo>
                    <a:pt x="3179597" y="4051300"/>
                  </a:lnTo>
                  <a:lnTo>
                    <a:pt x="3185680" y="4064000"/>
                  </a:lnTo>
                  <a:lnTo>
                    <a:pt x="3203397" y="4064000"/>
                  </a:lnTo>
                  <a:lnTo>
                    <a:pt x="3206394" y="4076700"/>
                  </a:lnTo>
                  <a:lnTo>
                    <a:pt x="3215436" y="4076700"/>
                  </a:lnTo>
                  <a:lnTo>
                    <a:pt x="3224530" y="4089400"/>
                  </a:lnTo>
                  <a:lnTo>
                    <a:pt x="3233750" y="4089400"/>
                  </a:lnTo>
                  <a:lnTo>
                    <a:pt x="3243135" y="4102100"/>
                  </a:lnTo>
                  <a:lnTo>
                    <a:pt x="3261068" y="4102100"/>
                  </a:lnTo>
                  <a:lnTo>
                    <a:pt x="3270402" y="4114800"/>
                  </a:lnTo>
                  <a:lnTo>
                    <a:pt x="3376777" y="4114800"/>
                  </a:lnTo>
                  <a:lnTo>
                    <a:pt x="3384829" y="4102100"/>
                  </a:lnTo>
                  <a:lnTo>
                    <a:pt x="3392906" y="4102100"/>
                  </a:lnTo>
                  <a:lnTo>
                    <a:pt x="3400983" y="4114800"/>
                  </a:lnTo>
                  <a:lnTo>
                    <a:pt x="3498926" y="4114800"/>
                  </a:lnTo>
                  <a:lnTo>
                    <a:pt x="3505898" y="4102100"/>
                  </a:lnTo>
                  <a:lnTo>
                    <a:pt x="3510508" y="4089400"/>
                  </a:lnTo>
                  <a:lnTo>
                    <a:pt x="3513493" y="4076700"/>
                  </a:lnTo>
                  <a:lnTo>
                    <a:pt x="3516592" y="4076700"/>
                  </a:lnTo>
                  <a:lnTo>
                    <a:pt x="3522954" y="4064000"/>
                  </a:lnTo>
                  <a:lnTo>
                    <a:pt x="3524427" y="4064000"/>
                  </a:lnTo>
                  <a:lnTo>
                    <a:pt x="3525990" y="4051300"/>
                  </a:lnTo>
                  <a:lnTo>
                    <a:pt x="3540315" y="4051300"/>
                  </a:lnTo>
                  <a:lnTo>
                    <a:pt x="3542817" y="4038600"/>
                  </a:lnTo>
                  <a:lnTo>
                    <a:pt x="3561207" y="4038600"/>
                  </a:lnTo>
                  <a:lnTo>
                    <a:pt x="3563086" y="4051300"/>
                  </a:lnTo>
                  <a:lnTo>
                    <a:pt x="3570960" y="4051300"/>
                  </a:lnTo>
                  <a:lnTo>
                    <a:pt x="3571811" y="4064000"/>
                  </a:lnTo>
                  <a:lnTo>
                    <a:pt x="3574669" y="4064000"/>
                  </a:lnTo>
                  <a:lnTo>
                    <a:pt x="3574846" y="4076700"/>
                  </a:lnTo>
                  <a:lnTo>
                    <a:pt x="3573513" y="4076700"/>
                  </a:lnTo>
                  <a:lnTo>
                    <a:pt x="3572840" y="4089400"/>
                  </a:lnTo>
                  <a:lnTo>
                    <a:pt x="3569258" y="4089400"/>
                  </a:lnTo>
                  <a:lnTo>
                    <a:pt x="3567963" y="4102100"/>
                  </a:lnTo>
                  <a:lnTo>
                    <a:pt x="3560762" y="4102100"/>
                  </a:lnTo>
                  <a:lnTo>
                    <a:pt x="3558425" y="4114800"/>
                  </a:lnTo>
                  <a:lnTo>
                    <a:pt x="3548723" y="4114800"/>
                  </a:lnTo>
                  <a:lnTo>
                    <a:pt x="3541649" y="4127500"/>
                  </a:lnTo>
                  <a:lnTo>
                    <a:pt x="3538702" y="4140200"/>
                  </a:lnTo>
                  <a:lnTo>
                    <a:pt x="3534803" y="4140200"/>
                  </a:lnTo>
                  <a:lnTo>
                    <a:pt x="3534359" y="4152900"/>
                  </a:lnTo>
                  <a:lnTo>
                    <a:pt x="3534626" y="4152900"/>
                  </a:lnTo>
                  <a:lnTo>
                    <a:pt x="3535349" y="4165600"/>
                  </a:lnTo>
                  <a:lnTo>
                    <a:pt x="3537762" y="4178300"/>
                  </a:lnTo>
                  <a:lnTo>
                    <a:pt x="3547554" y="4191000"/>
                  </a:lnTo>
                  <a:lnTo>
                    <a:pt x="3572129" y="4191000"/>
                  </a:lnTo>
                  <a:lnTo>
                    <a:pt x="3579406" y="4203700"/>
                  </a:lnTo>
                  <a:lnTo>
                    <a:pt x="3596690" y="4203700"/>
                  </a:lnTo>
                  <a:lnTo>
                    <a:pt x="3601567" y="4191000"/>
                  </a:lnTo>
                  <a:lnTo>
                    <a:pt x="3647871" y="4191000"/>
                  </a:lnTo>
                  <a:lnTo>
                    <a:pt x="3655123" y="4178300"/>
                  </a:lnTo>
                  <a:lnTo>
                    <a:pt x="3679152" y="4178300"/>
                  </a:lnTo>
                  <a:lnTo>
                    <a:pt x="3681209" y="4191000"/>
                  </a:lnTo>
                  <a:lnTo>
                    <a:pt x="3685806" y="4191000"/>
                  </a:lnTo>
                  <a:lnTo>
                    <a:pt x="3687864" y="4203700"/>
                  </a:lnTo>
                  <a:lnTo>
                    <a:pt x="3693058" y="4203700"/>
                  </a:lnTo>
                  <a:lnTo>
                    <a:pt x="3694531" y="4216400"/>
                  </a:lnTo>
                  <a:lnTo>
                    <a:pt x="3695649" y="4216400"/>
                  </a:lnTo>
                  <a:lnTo>
                    <a:pt x="3696639" y="4229100"/>
                  </a:lnTo>
                  <a:lnTo>
                    <a:pt x="3698075" y="4229100"/>
                  </a:lnTo>
                  <a:lnTo>
                    <a:pt x="3698430" y="4241800"/>
                  </a:lnTo>
                  <a:lnTo>
                    <a:pt x="3698748" y="4241800"/>
                  </a:lnTo>
                  <a:lnTo>
                    <a:pt x="3698875" y="4254500"/>
                  </a:lnTo>
                  <a:lnTo>
                    <a:pt x="3698430" y="4254500"/>
                  </a:lnTo>
                  <a:lnTo>
                    <a:pt x="3697757" y="4267200"/>
                  </a:lnTo>
                  <a:lnTo>
                    <a:pt x="3698621" y="4279900"/>
                  </a:lnTo>
                  <a:lnTo>
                    <a:pt x="3700576" y="4279900"/>
                  </a:lnTo>
                  <a:lnTo>
                    <a:pt x="3703612" y="4292600"/>
                  </a:lnTo>
                  <a:lnTo>
                    <a:pt x="3707688" y="4292600"/>
                  </a:lnTo>
                  <a:lnTo>
                    <a:pt x="3711714" y="4305300"/>
                  </a:lnTo>
                  <a:lnTo>
                    <a:pt x="3716909" y="4305300"/>
                  </a:lnTo>
                  <a:lnTo>
                    <a:pt x="3728453" y="4318000"/>
                  </a:lnTo>
                  <a:lnTo>
                    <a:pt x="3761067" y="4318000"/>
                  </a:lnTo>
                  <a:lnTo>
                    <a:pt x="3770426" y="4330700"/>
                  </a:lnTo>
                  <a:lnTo>
                    <a:pt x="3860393" y="4330700"/>
                  </a:lnTo>
                  <a:lnTo>
                    <a:pt x="3868229" y="4343400"/>
                  </a:lnTo>
                  <a:lnTo>
                    <a:pt x="3894886" y="4343400"/>
                  </a:lnTo>
                  <a:lnTo>
                    <a:pt x="3900436" y="4356100"/>
                  </a:lnTo>
                  <a:lnTo>
                    <a:pt x="3914508" y="4356100"/>
                  </a:lnTo>
                  <a:lnTo>
                    <a:pt x="3923042" y="4368800"/>
                  </a:lnTo>
                  <a:lnTo>
                    <a:pt x="3931450" y="4368800"/>
                  </a:lnTo>
                  <a:lnTo>
                    <a:pt x="3939679" y="4381500"/>
                  </a:lnTo>
                  <a:lnTo>
                    <a:pt x="3944696" y="4381500"/>
                  </a:lnTo>
                  <a:lnTo>
                    <a:pt x="3949611" y="4394200"/>
                  </a:lnTo>
                  <a:lnTo>
                    <a:pt x="3964736" y="4394200"/>
                  </a:lnTo>
                  <a:lnTo>
                    <a:pt x="3969435" y="4406900"/>
                  </a:lnTo>
                  <a:lnTo>
                    <a:pt x="3978783" y="4406900"/>
                  </a:lnTo>
                  <a:lnTo>
                    <a:pt x="3988447" y="4419600"/>
                  </a:lnTo>
                  <a:lnTo>
                    <a:pt x="3993553" y="4419600"/>
                  </a:lnTo>
                  <a:lnTo>
                    <a:pt x="4001820" y="4432300"/>
                  </a:lnTo>
                  <a:lnTo>
                    <a:pt x="4009885" y="4432300"/>
                  </a:lnTo>
                  <a:lnTo>
                    <a:pt x="4010012" y="4445000"/>
                  </a:lnTo>
                  <a:lnTo>
                    <a:pt x="4010012" y="4393450"/>
                  </a:lnTo>
                  <a:lnTo>
                    <a:pt x="4007815" y="4381500"/>
                  </a:lnTo>
                  <a:lnTo>
                    <a:pt x="3994632" y="4381500"/>
                  </a:lnTo>
                  <a:lnTo>
                    <a:pt x="3989057" y="4368800"/>
                  </a:lnTo>
                  <a:lnTo>
                    <a:pt x="3977983" y="4368800"/>
                  </a:lnTo>
                  <a:lnTo>
                    <a:pt x="3972776" y="4356100"/>
                  </a:lnTo>
                  <a:lnTo>
                    <a:pt x="3967594" y="4356100"/>
                  </a:lnTo>
                  <a:lnTo>
                    <a:pt x="3956697" y="4343400"/>
                  </a:lnTo>
                  <a:lnTo>
                    <a:pt x="3944886" y="4343400"/>
                  </a:lnTo>
                  <a:lnTo>
                    <a:pt x="3932390" y="4330700"/>
                  </a:lnTo>
                  <a:lnTo>
                    <a:pt x="3925862" y="4318000"/>
                  </a:lnTo>
                  <a:lnTo>
                    <a:pt x="3912476" y="4318000"/>
                  </a:lnTo>
                  <a:lnTo>
                    <a:pt x="3904119" y="4305300"/>
                  </a:lnTo>
                  <a:lnTo>
                    <a:pt x="3868686" y="4305300"/>
                  </a:lnTo>
                  <a:lnTo>
                    <a:pt x="3859746" y="4292600"/>
                  </a:lnTo>
                  <a:lnTo>
                    <a:pt x="3760571" y="4292600"/>
                  </a:lnTo>
                  <a:lnTo>
                    <a:pt x="3755961" y="4279900"/>
                  </a:lnTo>
                  <a:lnTo>
                    <a:pt x="3736416" y="4279900"/>
                  </a:lnTo>
                  <a:lnTo>
                    <a:pt x="3736009" y="4267200"/>
                  </a:lnTo>
                  <a:lnTo>
                    <a:pt x="3735387" y="4267200"/>
                  </a:lnTo>
                  <a:lnTo>
                    <a:pt x="3735743" y="4254500"/>
                  </a:lnTo>
                  <a:lnTo>
                    <a:pt x="3735971" y="4254500"/>
                  </a:lnTo>
                  <a:lnTo>
                    <a:pt x="3735984" y="4241800"/>
                  </a:lnTo>
                  <a:lnTo>
                    <a:pt x="3735743" y="4229100"/>
                  </a:lnTo>
                  <a:lnTo>
                    <a:pt x="3734917" y="4229100"/>
                  </a:lnTo>
                  <a:lnTo>
                    <a:pt x="3733495" y="4216400"/>
                  </a:lnTo>
                  <a:lnTo>
                    <a:pt x="3731450" y="4203700"/>
                  </a:lnTo>
                  <a:lnTo>
                    <a:pt x="3728758" y="4203700"/>
                  </a:lnTo>
                  <a:lnTo>
                    <a:pt x="3725583" y="4191000"/>
                  </a:lnTo>
                  <a:lnTo>
                    <a:pt x="3721900" y="4178300"/>
                  </a:lnTo>
                  <a:lnTo>
                    <a:pt x="3717696" y="4178300"/>
                  </a:lnTo>
                  <a:lnTo>
                    <a:pt x="3712921" y="4165600"/>
                  </a:lnTo>
                  <a:lnTo>
                    <a:pt x="3709657" y="4165600"/>
                  </a:lnTo>
                  <a:lnTo>
                    <a:pt x="3706253" y="4152900"/>
                  </a:lnTo>
                  <a:lnTo>
                    <a:pt x="3702583" y="4152900"/>
                  </a:lnTo>
                  <a:lnTo>
                    <a:pt x="3704869" y="4140200"/>
                  </a:lnTo>
                  <a:lnTo>
                    <a:pt x="3705987" y="4140200"/>
                  </a:lnTo>
                  <a:lnTo>
                    <a:pt x="3705949" y="4102100"/>
                  </a:lnTo>
                  <a:lnTo>
                    <a:pt x="3703891" y="4076700"/>
                  </a:lnTo>
                  <a:lnTo>
                    <a:pt x="3703307" y="4076700"/>
                  </a:lnTo>
                  <a:lnTo>
                    <a:pt x="3701161" y="4064000"/>
                  </a:lnTo>
                  <a:lnTo>
                    <a:pt x="3699637" y="4051300"/>
                  </a:lnTo>
                  <a:lnTo>
                    <a:pt x="3697808" y="4038600"/>
                  </a:lnTo>
                  <a:lnTo>
                    <a:pt x="3697173" y="4038600"/>
                  </a:lnTo>
                  <a:lnTo>
                    <a:pt x="3695204" y="4025900"/>
                  </a:lnTo>
                  <a:lnTo>
                    <a:pt x="3693998" y="4013200"/>
                  </a:lnTo>
                  <a:lnTo>
                    <a:pt x="3693376" y="4013200"/>
                  </a:lnTo>
                  <a:lnTo>
                    <a:pt x="3693414" y="4000500"/>
                  </a:lnTo>
                  <a:lnTo>
                    <a:pt x="3695433" y="4000500"/>
                  </a:lnTo>
                  <a:lnTo>
                    <a:pt x="3696144" y="3987800"/>
                  </a:lnTo>
                  <a:lnTo>
                    <a:pt x="3701961" y="3987800"/>
                  </a:lnTo>
                  <a:lnTo>
                    <a:pt x="3704285" y="3975100"/>
                  </a:lnTo>
                  <a:lnTo>
                    <a:pt x="3713645" y="3975100"/>
                  </a:lnTo>
                  <a:lnTo>
                    <a:pt x="3718115" y="3962400"/>
                  </a:lnTo>
                  <a:lnTo>
                    <a:pt x="3722814" y="3962400"/>
                  </a:lnTo>
                  <a:lnTo>
                    <a:pt x="3728631" y="3949700"/>
                  </a:lnTo>
                  <a:lnTo>
                    <a:pt x="3740035" y="3949700"/>
                  </a:lnTo>
                  <a:lnTo>
                    <a:pt x="3751135" y="3937000"/>
                  </a:lnTo>
                  <a:lnTo>
                    <a:pt x="3755694" y="3924300"/>
                  </a:lnTo>
                  <a:lnTo>
                    <a:pt x="3760178" y="3924300"/>
                  </a:lnTo>
                  <a:lnTo>
                    <a:pt x="3763975" y="3911600"/>
                  </a:lnTo>
                  <a:lnTo>
                    <a:pt x="3771176" y="3898900"/>
                  </a:lnTo>
                  <a:lnTo>
                    <a:pt x="3773995" y="3898900"/>
                  </a:lnTo>
                  <a:lnTo>
                    <a:pt x="3776992" y="3886200"/>
                  </a:lnTo>
                  <a:lnTo>
                    <a:pt x="3782682" y="3886200"/>
                  </a:lnTo>
                  <a:lnTo>
                    <a:pt x="3786352" y="3873500"/>
                  </a:lnTo>
                  <a:lnTo>
                    <a:pt x="3794175" y="3873500"/>
                  </a:lnTo>
                  <a:lnTo>
                    <a:pt x="3800437" y="3860800"/>
                  </a:lnTo>
                  <a:lnTo>
                    <a:pt x="3813327" y="3860800"/>
                  </a:lnTo>
                  <a:lnTo>
                    <a:pt x="3819728" y="3848100"/>
                  </a:lnTo>
                  <a:lnTo>
                    <a:pt x="3826116" y="3848100"/>
                  </a:lnTo>
                  <a:lnTo>
                    <a:pt x="3832923" y="3835400"/>
                  </a:lnTo>
                  <a:lnTo>
                    <a:pt x="3846347" y="3835400"/>
                  </a:lnTo>
                  <a:lnTo>
                    <a:pt x="3853053" y="3822700"/>
                  </a:lnTo>
                  <a:lnTo>
                    <a:pt x="3864152" y="3822700"/>
                  </a:lnTo>
                  <a:lnTo>
                    <a:pt x="3869385" y="3810000"/>
                  </a:lnTo>
                  <a:lnTo>
                    <a:pt x="3880040" y="3810000"/>
                  </a:lnTo>
                  <a:lnTo>
                    <a:pt x="3885984" y="3797300"/>
                  </a:lnTo>
                  <a:lnTo>
                    <a:pt x="3893185" y="3784600"/>
                  </a:lnTo>
                  <a:lnTo>
                    <a:pt x="3899941" y="3771900"/>
                  </a:lnTo>
                  <a:lnTo>
                    <a:pt x="3902278" y="3759200"/>
                  </a:lnTo>
                  <a:lnTo>
                    <a:pt x="3904958" y="3759200"/>
                  </a:lnTo>
                  <a:lnTo>
                    <a:pt x="3907282" y="3746500"/>
                  </a:lnTo>
                  <a:lnTo>
                    <a:pt x="3912603" y="3746500"/>
                  </a:lnTo>
                  <a:lnTo>
                    <a:pt x="3918661" y="3733800"/>
                  </a:lnTo>
                  <a:lnTo>
                    <a:pt x="3925087" y="3721100"/>
                  </a:lnTo>
                  <a:lnTo>
                    <a:pt x="3931742" y="3721100"/>
                  </a:lnTo>
                  <a:lnTo>
                    <a:pt x="3938473" y="3708400"/>
                  </a:lnTo>
                  <a:lnTo>
                    <a:pt x="3945001" y="3708400"/>
                  </a:lnTo>
                  <a:lnTo>
                    <a:pt x="3951732" y="3695700"/>
                  </a:lnTo>
                  <a:lnTo>
                    <a:pt x="3958653" y="3683000"/>
                  </a:lnTo>
                  <a:lnTo>
                    <a:pt x="3971760" y="3683000"/>
                  </a:lnTo>
                  <a:lnTo>
                    <a:pt x="3977805" y="3670300"/>
                  </a:lnTo>
                  <a:lnTo>
                    <a:pt x="3983786" y="3670300"/>
                  </a:lnTo>
                  <a:lnTo>
                    <a:pt x="3989616" y="3657600"/>
                  </a:lnTo>
                  <a:lnTo>
                    <a:pt x="3997934" y="3657600"/>
                  </a:lnTo>
                  <a:lnTo>
                    <a:pt x="4001465" y="3644900"/>
                  </a:lnTo>
                  <a:lnTo>
                    <a:pt x="4008005" y="3644900"/>
                  </a:lnTo>
                  <a:lnTo>
                    <a:pt x="4010545" y="3632200"/>
                  </a:lnTo>
                  <a:lnTo>
                    <a:pt x="4013593" y="3632200"/>
                  </a:lnTo>
                  <a:lnTo>
                    <a:pt x="4016006" y="3619500"/>
                  </a:lnTo>
                  <a:lnTo>
                    <a:pt x="4017962" y="3619500"/>
                  </a:lnTo>
                  <a:lnTo>
                    <a:pt x="4019677" y="3606800"/>
                  </a:lnTo>
                  <a:lnTo>
                    <a:pt x="4021239" y="3606800"/>
                  </a:lnTo>
                  <a:lnTo>
                    <a:pt x="4022763" y="3594100"/>
                  </a:lnTo>
                  <a:lnTo>
                    <a:pt x="4024909" y="3594100"/>
                  </a:lnTo>
                  <a:lnTo>
                    <a:pt x="4026522" y="3581400"/>
                  </a:lnTo>
                  <a:lnTo>
                    <a:pt x="4030332" y="3581400"/>
                  </a:lnTo>
                  <a:lnTo>
                    <a:pt x="4032745" y="3568700"/>
                  </a:lnTo>
                  <a:lnTo>
                    <a:pt x="4035336" y="3568700"/>
                  </a:lnTo>
                  <a:lnTo>
                    <a:pt x="4038206" y="3556000"/>
                  </a:lnTo>
                  <a:lnTo>
                    <a:pt x="4047820" y="3556000"/>
                  </a:lnTo>
                  <a:lnTo>
                    <a:pt x="4052925" y="3543300"/>
                  </a:lnTo>
                  <a:lnTo>
                    <a:pt x="4055745" y="3543300"/>
                  </a:lnTo>
                  <a:lnTo>
                    <a:pt x="4059720" y="3530600"/>
                  </a:lnTo>
                  <a:lnTo>
                    <a:pt x="4067467" y="3530600"/>
                  </a:lnTo>
                  <a:lnTo>
                    <a:pt x="4071353" y="3517900"/>
                  </a:lnTo>
                  <a:lnTo>
                    <a:pt x="4074668" y="3517900"/>
                  </a:lnTo>
                  <a:lnTo>
                    <a:pt x="4080129" y="3505200"/>
                  </a:lnTo>
                  <a:lnTo>
                    <a:pt x="4085259" y="3505200"/>
                  </a:lnTo>
                  <a:lnTo>
                    <a:pt x="4089984" y="3492500"/>
                  </a:lnTo>
                  <a:lnTo>
                    <a:pt x="4094213" y="3479800"/>
                  </a:lnTo>
                  <a:lnTo>
                    <a:pt x="4097020" y="3479800"/>
                  </a:lnTo>
                  <a:lnTo>
                    <a:pt x="4099585" y="3467100"/>
                  </a:lnTo>
                  <a:lnTo>
                    <a:pt x="4102062" y="3467100"/>
                  </a:lnTo>
                  <a:lnTo>
                    <a:pt x="4104551" y="3454400"/>
                  </a:lnTo>
                  <a:lnTo>
                    <a:pt x="4106659" y="3454400"/>
                  </a:lnTo>
                  <a:lnTo>
                    <a:pt x="4108716" y="3441700"/>
                  </a:lnTo>
                  <a:lnTo>
                    <a:pt x="4112031" y="3429000"/>
                  </a:lnTo>
                  <a:lnTo>
                    <a:pt x="4115244" y="3429000"/>
                  </a:lnTo>
                  <a:lnTo>
                    <a:pt x="4117746" y="3416300"/>
                  </a:lnTo>
                  <a:lnTo>
                    <a:pt x="4120654" y="3416300"/>
                  </a:lnTo>
                  <a:lnTo>
                    <a:pt x="4123258" y="3403600"/>
                  </a:lnTo>
                  <a:lnTo>
                    <a:pt x="4125760" y="3390900"/>
                  </a:lnTo>
                  <a:lnTo>
                    <a:pt x="4128046" y="3390900"/>
                  </a:lnTo>
                  <a:lnTo>
                    <a:pt x="4131805" y="3378200"/>
                  </a:lnTo>
                  <a:lnTo>
                    <a:pt x="4133227" y="3365500"/>
                  </a:lnTo>
                  <a:lnTo>
                    <a:pt x="4136593" y="3365500"/>
                  </a:lnTo>
                  <a:lnTo>
                    <a:pt x="4138472" y="3352800"/>
                  </a:lnTo>
                  <a:lnTo>
                    <a:pt x="4141559" y="3340100"/>
                  </a:lnTo>
                  <a:lnTo>
                    <a:pt x="4142892" y="3340100"/>
                  </a:lnTo>
                  <a:lnTo>
                    <a:pt x="4144378" y="3327400"/>
                  </a:lnTo>
                  <a:lnTo>
                    <a:pt x="4144683" y="3314700"/>
                  </a:lnTo>
                  <a:lnTo>
                    <a:pt x="4145889" y="3314700"/>
                  </a:lnTo>
                  <a:lnTo>
                    <a:pt x="4146829" y="3302000"/>
                  </a:lnTo>
                  <a:lnTo>
                    <a:pt x="4147286" y="3302000"/>
                  </a:lnTo>
                  <a:lnTo>
                    <a:pt x="4147820" y="3289300"/>
                  </a:lnTo>
                  <a:lnTo>
                    <a:pt x="4147235" y="3276600"/>
                  </a:lnTo>
                  <a:lnTo>
                    <a:pt x="4146829" y="3276600"/>
                  </a:lnTo>
                  <a:lnTo>
                    <a:pt x="4146118" y="3263900"/>
                  </a:lnTo>
                  <a:lnTo>
                    <a:pt x="4147997" y="3263900"/>
                  </a:lnTo>
                  <a:lnTo>
                    <a:pt x="4152023" y="3251200"/>
                  </a:lnTo>
                  <a:lnTo>
                    <a:pt x="4156989" y="3251200"/>
                  </a:lnTo>
                  <a:lnTo>
                    <a:pt x="4161015" y="3238500"/>
                  </a:lnTo>
                  <a:lnTo>
                    <a:pt x="4172521" y="3225800"/>
                  </a:lnTo>
                  <a:lnTo>
                    <a:pt x="4176141" y="3213100"/>
                  </a:lnTo>
                  <a:lnTo>
                    <a:pt x="4180840" y="3213100"/>
                  </a:lnTo>
                  <a:lnTo>
                    <a:pt x="4181513" y="3200400"/>
                  </a:lnTo>
                  <a:lnTo>
                    <a:pt x="4211358" y="3200400"/>
                  </a:lnTo>
                  <a:lnTo>
                    <a:pt x="4211713" y="3213100"/>
                  </a:lnTo>
                  <a:lnTo>
                    <a:pt x="4212336" y="3213100"/>
                  </a:lnTo>
                  <a:lnTo>
                    <a:pt x="4212514" y="3225800"/>
                  </a:lnTo>
                  <a:lnTo>
                    <a:pt x="4212247" y="3238500"/>
                  </a:lnTo>
                  <a:lnTo>
                    <a:pt x="4210189" y="3238500"/>
                  </a:lnTo>
                  <a:lnTo>
                    <a:pt x="4209516" y="3251200"/>
                  </a:lnTo>
                  <a:lnTo>
                    <a:pt x="4207014" y="3251200"/>
                  </a:lnTo>
                  <a:lnTo>
                    <a:pt x="4204398" y="3263900"/>
                  </a:lnTo>
                  <a:lnTo>
                    <a:pt x="4199407" y="3263900"/>
                  </a:lnTo>
                  <a:lnTo>
                    <a:pt x="4197616" y="3276600"/>
                  </a:lnTo>
                  <a:lnTo>
                    <a:pt x="4194302" y="3289300"/>
                  </a:lnTo>
                  <a:lnTo>
                    <a:pt x="4191355" y="3289300"/>
                  </a:lnTo>
                  <a:lnTo>
                    <a:pt x="4190327" y="3302000"/>
                  </a:lnTo>
                  <a:lnTo>
                    <a:pt x="4189780" y="3302000"/>
                  </a:lnTo>
                  <a:lnTo>
                    <a:pt x="4190060" y="3314700"/>
                  </a:lnTo>
                  <a:lnTo>
                    <a:pt x="4194479" y="3314700"/>
                  </a:lnTo>
                  <a:lnTo>
                    <a:pt x="4197616" y="3327400"/>
                  </a:lnTo>
                  <a:lnTo>
                    <a:pt x="4204373" y="3327400"/>
                  </a:lnTo>
                  <a:lnTo>
                    <a:pt x="4208361" y="3340100"/>
                  </a:lnTo>
                  <a:lnTo>
                    <a:pt x="4216501" y="3340100"/>
                  </a:lnTo>
                  <a:lnTo>
                    <a:pt x="4228757" y="3352800"/>
                  </a:lnTo>
                  <a:lnTo>
                    <a:pt x="4237342" y="3352800"/>
                  </a:lnTo>
                  <a:lnTo>
                    <a:pt x="4245026" y="3365500"/>
                  </a:lnTo>
                  <a:lnTo>
                    <a:pt x="4324731" y="3365500"/>
                  </a:lnTo>
                  <a:lnTo>
                    <a:pt x="4331665" y="3352800"/>
                  </a:lnTo>
                  <a:lnTo>
                    <a:pt x="4336491" y="3352800"/>
                  </a:lnTo>
                  <a:lnTo>
                    <a:pt x="4341419" y="3340100"/>
                  </a:lnTo>
                  <a:lnTo>
                    <a:pt x="4345394" y="3340100"/>
                  </a:lnTo>
                  <a:lnTo>
                    <a:pt x="4348492" y="3327400"/>
                  </a:lnTo>
                  <a:lnTo>
                    <a:pt x="4350766" y="3314700"/>
                  </a:lnTo>
                  <a:lnTo>
                    <a:pt x="4352264" y="3314700"/>
                  </a:lnTo>
                  <a:lnTo>
                    <a:pt x="4353674" y="3302000"/>
                  </a:lnTo>
                  <a:lnTo>
                    <a:pt x="4356405" y="3289300"/>
                  </a:lnTo>
                  <a:lnTo>
                    <a:pt x="4357611" y="3289300"/>
                  </a:lnTo>
                  <a:lnTo>
                    <a:pt x="4358995" y="3276600"/>
                  </a:lnTo>
                  <a:lnTo>
                    <a:pt x="4361815" y="3276600"/>
                  </a:lnTo>
                  <a:lnTo>
                    <a:pt x="4362983" y="3263900"/>
                  </a:lnTo>
                  <a:lnTo>
                    <a:pt x="4392777" y="3263900"/>
                  </a:lnTo>
                  <a:lnTo>
                    <a:pt x="4397743" y="3276600"/>
                  </a:lnTo>
                  <a:lnTo>
                    <a:pt x="4399712" y="3289300"/>
                  </a:lnTo>
                  <a:lnTo>
                    <a:pt x="4400791" y="3289300"/>
                  </a:lnTo>
                  <a:lnTo>
                    <a:pt x="4402137" y="3302000"/>
                  </a:lnTo>
                  <a:lnTo>
                    <a:pt x="4402899" y="3302000"/>
                  </a:lnTo>
                  <a:lnTo>
                    <a:pt x="4406836" y="3327400"/>
                  </a:lnTo>
                  <a:lnTo>
                    <a:pt x="4408983" y="3340100"/>
                  </a:lnTo>
                  <a:lnTo>
                    <a:pt x="4411218" y="3340100"/>
                  </a:lnTo>
                  <a:lnTo>
                    <a:pt x="4415904" y="3352800"/>
                  </a:lnTo>
                  <a:lnTo>
                    <a:pt x="4429544" y="3352800"/>
                  </a:lnTo>
                  <a:lnTo>
                    <a:pt x="4437888" y="3365500"/>
                  </a:lnTo>
                  <a:lnTo>
                    <a:pt x="4482630" y="3365500"/>
                  </a:lnTo>
                  <a:lnTo>
                    <a:pt x="4490136" y="3352800"/>
                  </a:lnTo>
                  <a:lnTo>
                    <a:pt x="4548530" y="3352800"/>
                  </a:lnTo>
                  <a:lnTo>
                    <a:pt x="4560925" y="3365500"/>
                  </a:lnTo>
                  <a:lnTo>
                    <a:pt x="4698898" y="3365500"/>
                  </a:lnTo>
                  <a:lnTo>
                    <a:pt x="4706620" y="3352800"/>
                  </a:lnTo>
                  <a:lnTo>
                    <a:pt x="4727778" y="3352800"/>
                  </a:lnTo>
                  <a:lnTo>
                    <a:pt x="4733734" y="3340100"/>
                  </a:lnTo>
                  <a:lnTo>
                    <a:pt x="4745126" y="3340100"/>
                  </a:lnTo>
                  <a:lnTo>
                    <a:pt x="4748835" y="3327400"/>
                  </a:lnTo>
                  <a:lnTo>
                    <a:pt x="4760874" y="3327400"/>
                  </a:lnTo>
                  <a:lnTo>
                    <a:pt x="4763465" y="3314700"/>
                  </a:lnTo>
                  <a:lnTo>
                    <a:pt x="4844770" y="3314700"/>
                  </a:lnTo>
                  <a:lnTo>
                    <a:pt x="4859172" y="3302000"/>
                  </a:lnTo>
                  <a:lnTo>
                    <a:pt x="4883785" y="3302000"/>
                  </a:lnTo>
                  <a:lnTo>
                    <a:pt x="4884496" y="3314700"/>
                  </a:lnTo>
                  <a:lnTo>
                    <a:pt x="4885753" y="3314700"/>
                  </a:lnTo>
                  <a:lnTo>
                    <a:pt x="4886020" y="3327400"/>
                  </a:lnTo>
                  <a:lnTo>
                    <a:pt x="4886337" y="3327400"/>
                  </a:lnTo>
                  <a:lnTo>
                    <a:pt x="4886515" y="3340100"/>
                  </a:lnTo>
                  <a:lnTo>
                    <a:pt x="4886693" y="3352800"/>
                  </a:lnTo>
                  <a:lnTo>
                    <a:pt x="4886160" y="3352800"/>
                  </a:lnTo>
                  <a:lnTo>
                    <a:pt x="4885702" y="3365500"/>
                  </a:lnTo>
                  <a:lnTo>
                    <a:pt x="4884001" y="3365500"/>
                  </a:lnTo>
                  <a:lnTo>
                    <a:pt x="4882883" y="3378200"/>
                  </a:lnTo>
                  <a:lnTo>
                    <a:pt x="4879619" y="3378200"/>
                  </a:lnTo>
                  <a:lnTo>
                    <a:pt x="4877740" y="3390900"/>
                  </a:lnTo>
                  <a:lnTo>
                    <a:pt x="4873536" y="3390900"/>
                  </a:lnTo>
                  <a:lnTo>
                    <a:pt x="4871123" y="3403600"/>
                  </a:lnTo>
                  <a:lnTo>
                    <a:pt x="4866868" y="3403600"/>
                  </a:lnTo>
                  <a:lnTo>
                    <a:pt x="4864862" y="3416300"/>
                  </a:lnTo>
                  <a:lnTo>
                    <a:pt x="4863071" y="3416300"/>
                  </a:lnTo>
                  <a:lnTo>
                    <a:pt x="4859896" y="3429000"/>
                  </a:lnTo>
                  <a:lnTo>
                    <a:pt x="4857026" y="3429000"/>
                  </a:lnTo>
                  <a:lnTo>
                    <a:pt x="4854626" y="3441700"/>
                  </a:lnTo>
                  <a:lnTo>
                    <a:pt x="4852860" y="3454400"/>
                  </a:lnTo>
                  <a:lnTo>
                    <a:pt x="4851844" y="3454400"/>
                  </a:lnTo>
                  <a:lnTo>
                    <a:pt x="4851412" y="3467100"/>
                  </a:lnTo>
                  <a:lnTo>
                    <a:pt x="4851882" y="3479800"/>
                  </a:lnTo>
                  <a:lnTo>
                    <a:pt x="4852860" y="3492500"/>
                  </a:lnTo>
                  <a:lnTo>
                    <a:pt x="4854714" y="3492500"/>
                  </a:lnTo>
                  <a:lnTo>
                    <a:pt x="4857623" y="3505200"/>
                  </a:lnTo>
                  <a:lnTo>
                    <a:pt x="4861776" y="3517900"/>
                  </a:lnTo>
                  <a:lnTo>
                    <a:pt x="4866246" y="3517900"/>
                  </a:lnTo>
                  <a:lnTo>
                    <a:pt x="4870945" y="3530600"/>
                  </a:lnTo>
                  <a:lnTo>
                    <a:pt x="4875669" y="3530600"/>
                  </a:lnTo>
                  <a:lnTo>
                    <a:pt x="4880254" y="3543300"/>
                  </a:lnTo>
                  <a:lnTo>
                    <a:pt x="4886909" y="3543300"/>
                  </a:lnTo>
                  <a:lnTo>
                    <a:pt x="4888306" y="3556000"/>
                  </a:lnTo>
                  <a:lnTo>
                    <a:pt x="4891659" y="3556000"/>
                  </a:lnTo>
                  <a:lnTo>
                    <a:pt x="4892014" y="3568700"/>
                  </a:lnTo>
                  <a:lnTo>
                    <a:pt x="4893272" y="3568700"/>
                  </a:lnTo>
                  <a:lnTo>
                    <a:pt x="4893361" y="3581400"/>
                  </a:lnTo>
                  <a:lnTo>
                    <a:pt x="4893361" y="3492500"/>
                  </a:lnTo>
                  <a:lnTo>
                    <a:pt x="4890313" y="3492500"/>
                  </a:lnTo>
                  <a:lnTo>
                    <a:pt x="4890046" y="3479800"/>
                  </a:lnTo>
                  <a:lnTo>
                    <a:pt x="4888979" y="3479800"/>
                  </a:lnTo>
                  <a:lnTo>
                    <a:pt x="4888662" y="3467100"/>
                  </a:lnTo>
                  <a:lnTo>
                    <a:pt x="4888928" y="3467100"/>
                  </a:lnTo>
                  <a:lnTo>
                    <a:pt x="4889157" y="3454400"/>
                  </a:lnTo>
                  <a:lnTo>
                    <a:pt x="4890770" y="3454400"/>
                  </a:lnTo>
                  <a:lnTo>
                    <a:pt x="4891837" y="3441700"/>
                  </a:lnTo>
                  <a:lnTo>
                    <a:pt x="4893005" y="3441700"/>
                  </a:lnTo>
                  <a:lnTo>
                    <a:pt x="4895418" y="3429000"/>
                  </a:lnTo>
                  <a:lnTo>
                    <a:pt x="4898060" y="3429000"/>
                  </a:lnTo>
                  <a:lnTo>
                    <a:pt x="4901184" y="3416300"/>
                  </a:lnTo>
                  <a:lnTo>
                    <a:pt x="4904854" y="3416300"/>
                  </a:lnTo>
                  <a:lnTo>
                    <a:pt x="4908931" y="3403600"/>
                  </a:lnTo>
                  <a:lnTo>
                    <a:pt x="4915103" y="3390900"/>
                  </a:lnTo>
                  <a:lnTo>
                    <a:pt x="4917872" y="3390900"/>
                  </a:lnTo>
                  <a:lnTo>
                    <a:pt x="4919535" y="3378200"/>
                  </a:lnTo>
                  <a:lnTo>
                    <a:pt x="4921135" y="3378200"/>
                  </a:lnTo>
                  <a:lnTo>
                    <a:pt x="4922494" y="3365500"/>
                  </a:lnTo>
                  <a:lnTo>
                    <a:pt x="4923447" y="3352800"/>
                  </a:lnTo>
                  <a:lnTo>
                    <a:pt x="4923879" y="3352800"/>
                  </a:lnTo>
                  <a:lnTo>
                    <a:pt x="4923802" y="3327400"/>
                  </a:lnTo>
                  <a:lnTo>
                    <a:pt x="4923548" y="3327400"/>
                  </a:lnTo>
                  <a:lnTo>
                    <a:pt x="4923066" y="3314700"/>
                  </a:lnTo>
                  <a:lnTo>
                    <a:pt x="4922621" y="3314700"/>
                  </a:lnTo>
                  <a:lnTo>
                    <a:pt x="4921859" y="3302000"/>
                  </a:lnTo>
                  <a:lnTo>
                    <a:pt x="4919002" y="3289300"/>
                  </a:lnTo>
                  <a:lnTo>
                    <a:pt x="4916576" y="3289300"/>
                  </a:lnTo>
                  <a:lnTo>
                    <a:pt x="4911483" y="3276600"/>
                  </a:lnTo>
                  <a:lnTo>
                    <a:pt x="4906238" y="3276600"/>
                  </a:lnTo>
                  <a:lnTo>
                    <a:pt x="4908893" y="3263900"/>
                  </a:lnTo>
                  <a:lnTo>
                    <a:pt x="4910429" y="3263900"/>
                  </a:lnTo>
                  <a:lnTo>
                    <a:pt x="4910683" y="3251200"/>
                  </a:lnTo>
                  <a:lnTo>
                    <a:pt x="4909515" y="3238500"/>
                  </a:lnTo>
                  <a:lnTo>
                    <a:pt x="4906988" y="3238500"/>
                  </a:lnTo>
                  <a:lnTo>
                    <a:pt x="4903381" y="3225800"/>
                  </a:lnTo>
                  <a:lnTo>
                    <a:pt x="4899164" y="3225800"/>
                  </a:lnTo>
                  <a:lnTo>
                    <a:pt x="4894745" y="3213100"/>
                  </a:lnTo>
                  <a:lnTo>
                    <a:pt x="4888484" y="3200400"/>
                  </a:lnTo>
                  <a:lnTo>
                    <a:pt x="4884191" y="3200400"/>
                  </a:lnTo>
                  <a:lnTo>
                    <a:pt x="4884191" y="3187700"/>
                  </a:lnTo>
                  <a:lnTo>
                    <a:pt x="4889957" y="3187700"/>
                  </a:lnTo>
                  <a:lnTo>
                    <a:pt x="4892548" y="3175000"/>
                  </a:lnTo>
                  <a:lnTo>
                    <a:pt x="4899888" y="3175000"/>
                  </a:lnTo>
                  <a:lnTo>
                    <a:pt x="4904067" y="3162300"/>
                  </a:lnTo>
                  <a:lnTo>
                    <a:pt x="4907978" y="3149600"/>
                  </a:lnTo>
                  <a:lnTo>
                    <a:pt x="4911674" y="3149600"/>
                  </a:lnTo>
                  <a:lnTo>
                    <a:pt x="4915192" y="3136900"/>
                  </a:lnTo>
                  <a:lnTo>
                    <a:pt x="4918532" y="3136900"/>
                  </a:lnTo>
                  <a:lnTo>
                    <a:pt x="4921478" y="3124200"/>
                  </a:lnTo>
                  <a:lnTo>
                    <a:pt x="4924107" y="3124200"/>
                  </a:lnTo>
                  <a:lnTo>
                    <a:pt x="4926508" y="3111500"/>
                  </a:lnTo>
                  <a:lnTo>
                    <a:pt x="4927993" y="3111500"/>
                  </a:lnTo>
                  <a:lnTo>
                    <a:pt x="4929200" y="3098800"/>
                  </a:lnTo>
                  <a:lnTo>
                    <a:pt x="4931207" y="3098800"/>
                  </a:lnTo>
                  <a:lnTo>
                    <a:pt x="4931930" y="3086100"/>
                  </a:lnTo>
                  <a:lnTo>
                    <a:pt x="4931029" y="3086100"/>
                  </a:lnTo>
                  <a:lnTo>
                    <a:pt x="4928971" y="3073400"/>
                  </a:lnTo>
                  <a:lnTo>
                    <a:pt x="4925809" y="3073400"/>
                  </a:lnTo>
                  <a:lnTo>
                    <a:pt x="4921834" y="3060700"/>
                  </a:lnTo>
                  <a:lnTo>
                    <a:pt x="4917338" y="3048000"/>
                  </a:lnTo>
                  <a:lnTo>
                    <a:pt x="4910937" y="3048000"/>
                  </a:lnTo>
                  <a:lnTo>
                    <a:pt x="4906911" y="3035300"/>
                  </a:lnTo>
                  <a:lnTo>
                    <a:pt x="4894516" y="3035300"/>
                  </a:lnTo>
                  <a:lnTo>
                    <a:pt x="4890186" y="3022600"/>
                  </a:lnTo>
                  <a:lnTo>
                    <a:pt x="4873853" y="3022600"/>
                  </a:lnTo>
                  <a:lnTo>
                    <a:pt x="4870361" y="3009900"/>
                  </a:lnTo>
                  <a:lnTo>
                    <a:pt x="4863427" y="3009900"/>
                  </a:lnTo>
                  <a:lnTo>
                    <a:pt x="4862804" y="2997200"/>
                  </a:lnTo>
                  <a:lnTo>
                    <a:pt x="4861052" y="2997200"/>
                  </a:lnTo>
                  <a:lnTo>
                    <a:pt x="4860747" y="2984500"/>
                  </a:lnTo>
                  <a:lnTo>
                    <a:pt x="4861903" y="2984500"/>
                  </a:lnTo>
                  <a:lnTo>
                    <a:pt x="4862715" y="2971800"/>
                  </a:lnTo>
                  <a:lnTo>
                    <a:pt x="4866157" y="2971800"/>
                  </a:lnTo>
                  <a:lnTo>
                    <a:pt x="4867630" y="2959100"/>
                  </a:lnTo>
                  <a:lnTo>
                    <a:pt x="4873891" y="2959100"/>
                  </a:lnTo>
                  <a:lnTo>
                    <a:pt x="4875288" y="2946400"/>
                  </a:lnTo>
                  <a:lnTo>
                    <a:pt x="4887404" y="2946400"/>
                  </a:lnTo>
                  <a:lnTo>
                    <a:pt x="4890757" y="2933700"/>
                  </a:lnTo>
                  <a:lnTo>
                    <a:pt x="4897742" y="2933700"/>
                  </a:lnTo>
                  <a:lnTo>
                    <a:pt x="4905883" y="2921000"/>
                  </a:lnTo>
                  <a:lnTo>
                    <a:pt x="4922304" y="2921000"/>
                  </a:lnTo>
                  <a:lnTo>
                    <a:pt x="4930318" y="2908300"/>
                  </a:lnTo>
                  <a:lnTo>
                    <a:pt x="4941760" y="2908300"/>
                  </a:lnTo>
                  <a:lnTo>
                    <a:pt x="4947247" y="2895600"/>
                  </a:lnTo>
                  <a:lnTo>
                    <a:pt x="4952593" y="2895600"/>
                  </a:lnTo>
                  <a:lnTo>
                    <a:pt x="4957521" y="2882900"/>
                  </a:lnTo>
                  <a:lnTo>
                    <a:pt x="4967173" y="2882900"/>
                  </a:lnTo>
                  <a:lnTo>
                    <a:pt x="4971834" y="2870200"/>
                  </a:lnTo>
                  <a:lnTo>
                    <a:pt x="4980381" y="2870200"/>
                  </a:lnTo>
                  <a:lnTo>
                    <a:pt x="4981676" y="2857500"/>
                  </a:lnTo>
                  <a:lnTo>
                    <a:pt x="4982578" y="2857500"/>
                  </a:lnTo>
                  <a:lnTo>
                    <a:pt x="4983061" y="2870200"/>
                  </a:lnTo>
                  <a:lnTo>
                    <a:pt x="4988039" y="2870200"/>
                  </a:lnTo>
                  <a:lnTo>
                    <a:pt x="4993360" y="2882900"/>
                  </a:lnTo>
                  <a:lnTo>
                    <a:pt x="4996307" y="2882900"/>
                  </a:lnTo>
                  <a:lnTo>
                    <a:pt x="5004143" y="2895600"/>
                  </a:lnTo>
                  <a:lnTo>
                    <a:pt x="5008880" y="2895600"/>
                  </a:lnTo>
                  <a:lnTo>
                    <a:pt x="5016754" y="2908300"/>
                  </a:lnTo>
                  <a:lnTo>
                    <a:pt x="5030317" y="2908300"/>
                  </a:lnTo>
                  <a:lnTo>
                    <a:pt x="5040376" y="2921000"/>
                  </a:lnTo>
                  <a:lnTo>
                    <a:pt x="5058816" y="2933700"/>
                  </a:lnTo>
                  <a:lnTo>
                    <a:pt x="5100332" y="2933700"/>
                  </a:lnTo>
                  <a:lnTo>
                    <a:pt x="5101056" y="2946400"/>
                  </a:lnTo>
                  <a:lnTo>
                    <a:pt x="5148973" y="2946400"/>
                  </a:lnTo>
                  <a:lnTo>
                    <a:pt x="5161191" y="2933700"/>
                  </a:lnTo>
                  <a:lnTo>
                    <a:pt x="5187404" y="2933700"/>
                  </a:lnTo>
                  <a:lnTo>
                    <a:pt x="5193931" y="2921000"/>
                  </a:lnTo>
                  <a:lnTo>
                    <a:pt x="5219103" y="2921000"/>
                  </a:lnTo>
                  <a:lnTo>
                    <a:pt x="5227358" y="2908300"/>
                  </a:lnTo>
                  <a:lnTo>
                    <a:pt x="5251882" y="2908300"/>
                  </a:lnTo>
                  <a:lnTo>
                    <a:pt x="5258143" y="2895600"/>
                  </a:lnTo>
                  <a:lnTo>
                    <a:pt x="5269547" y="2895600"/>
                  </a:lnTo>
                  <a:lnTo>
                    <a:pt x="5274780" y="2882900"/>
                  </a:lnTo>
                  <a:lnTo>
                    <a:pt x="5285206" y="2882900"/>
                  </a:lnTo>
                  <a:lnTo>
                    <a:pt x="5290083" y="2870200"/>
                  </a:lnTo>
                  <a:lnTo>
                    <a:pt x="5294833" y="2870200"/>
                  </a:lnTo>
                  <a:lnTo>
                    <a:pt x="5300434" y="2857500"/>
                  </a:lnTo>
                  <a:lnTo>
                    <a:pt x="5305679" y="2857500"/>
                  </a:lnTo>
                  <a:lnTo>
                    <a:pt x="5310721" y="2844800"/>
                  </a:lnTo>
                  <a:lnTo>
                    <a:pt x="5315724" y="2832100"/>
                  </a:lnTo>
                  <a:lnTo>
                    <a:pt x="5323802" y="2832100"/>
                  </a:lnTo>
                  <a:lnTo>
                    <a:pt x="5327929" y="2819400"/>
                  </a:lnTo>
                  <a:lnTo>
                    <a:pt x="5332006" y="2819400"/>
                  </a:lnTo>
                  <a:lnTo>
                    <a:pt x="5336311" y="2806700"/>
                  </a:lnTo>
                  <a:lnTo>
                    <a:pt x="5340248" y="2806700"/>
                  </a:lnTo>
                  <a:lnTo>
                    <a:pt x="5342521" y="2794000"/>
                  </a:lnTo>
                  <a:lnTo>
                    <a:pt x="5344274" y="2794000"/>
                  </a:lnTo>
                  <a:lnTo>
                    <a:pt x="5345163" y="2781300"/>
                  </a:lnTo>
                  <a:lnTo>
                    <a:pt x="5345747" y="2781300"/>
                  </a:lnTo>
                  <a:lnTo>
                    <a:pt x="5346751" y="2768600"/>
                  </a:lnTo>
                  <a:lnTo>
                    <a:pt x="5347068" y="2755900"/>
                  </a:lnTo>
                  <a:lnTo>
                    <a:pt x="5347144" y="2743200"/>
                  </a:lnTo>
                  <a:lnTo>
                    <a:pt x="5347449" y="2717800"/>
                  </a:lnTo>
                  <a:lnTo>
                    <a:pt x="5351119" y="2717800"/>
                  </a:lnTo>
                  <a:lnTo>
                    <a:pt x="5351742" y="2705100"/>
                  </a:lnTo>
                  <a:lnTo>
                    <a:pt x="5370309" y="2705100"/>
                  </a:lnTo>
                  <a:lnTo>
                    <a:pt x="5375008" y="2692400"/>
                  </a:lnTo>
                  <a:lnTo>
                    <a:pt x="5405501" y="2692400"/>
                  </a:lnTo>
                  <a:lnTo>
                    <a:pt x="5412854" y="2679700"/>
                  </a:lnTo>
                  <a:lnTo>
                    <a:pt x="5447538" y="2679700"/>
                  </a:lnTo>
                  <a:lnTo>
                    <a:pt x="5449862" y="2692400"/>
                  </a:lnTo>
                  <a:lnTo>
                    <a:pt x="5451741" y="2692400"/>
                  </a:lnTo>
                  <a:lnTo>
                    <a:pt x="5457025" y="2705100"/>
                  </a:lnTo>
                  <a:lnTo>
                    <a:pt x="5460289" y="2717800"/>
                  </a:lnTo>
                  <a:lnTo>
                    <a:pt x="5466334" y="2717800"/>
                  </a:lnTo>
                  <a:lnTo>
                    <a:pt x="5468874" y="2730500"/>
                  </a:lnTo>
                  <a:lnTo>
                    <a:pt x="5481904" y="2730500"/>
                  </a:lnTo>
                  <a:lnTo>
                    <a:pt x="5487352" y="2743200"/>
                  </a:lnTo>
                  <a:lnTo>
                    <a:pt x="5559120" y="2743200"/>
                  </a:lnTo>
                  <a:lnTo>
                    <a:pt x="5564759" y="2730500"/>
                  </a:lnTo>
                  <a:lnTo>
                    <a:pt x="5575046" y="2730500"/>
                  </a:lnTo>
                  <a:lnTo>
                    <a:pt x="5582297" y="2717800"/>
                  </a:lnTo>
                  <a:lnTo>
                    <a:pt x="5588787" y="2717800"/>
                  </a:lnTo>
                  <a:lnTo>
                    <a:pt x="5595010" y="2705100"/>
                  </a:lnTo>
                  <a:lnTo>
                    <a:pt x="5601449" y="2692400"/>
                  </a:lnTo>
                  <a:lnTo>
                    <a:pt x="5615813" y="2692400"/>
                  </a:lnTo>
                  <a:lnTo>
                    <a:pt x="5621134" y="2679700"/>
                  </a:lnTo>
                  <a:lnTo>
                    <a:pt x="5678360" y="2679700"/>
                  </a:lnTo>
                  <a:lnTo>
                    <a:pt x="5684355" y="2667000"/>
                  </a:lnTo>
                  <a:lnTo>
                    <a:pt x="5697385" y="2667000"/>
                  </a:lnTo>
                  <a:lnTo>
                    <a:pt x="5703773" y="2654300"/>
                  </a:lnTo>
                  <a:lnTo>
                    <a:pt x="5720600" y="2654300"/>
                  </a:lnTo>
                  <a:lnTo>
                    <a:pt x="5729363" y="2641600"/>
                  </a:lnTo>
                  <a:lnTo>
                    <a:pt x="5732907" y="2641600"/>
                  </a:lnTo>
                  <a:lnTo>
                    <a:pt x="5736387" y="2628900"/>
                  </a:lnTo>
                  <a:lnTo>
                    <a:pt x="5740730" y="2628900"/>
                  </a:lnTo>
                  <a:lnTo>
                    <a:pt x="5749188" y="2616200"/>
                  </a:lnTo>
                  <a:lnTo>
                    <a:pt x="5753481" y="2616200"/>
                  </a:lnTo>
                  <a:lnTo>
                    <a:pt x="5757062" y="2603500"/>
                  </a:lnTo>
                  <a:lnTo>
                    <a:pt x="5768733" y="2603500"/>
                  </a:lnTo>
                  <a:lnTo>
                    <a:pt x="5772899" y="2590800"/>
                  </a:lnTo>
                  <a:lnTo>
                    <a:pt x="5785878" y="2590800"/>
                  </a:lnTo>
                  <a:lnTo>
                    <a:pt x="5790400" y="2578100"/>
                  </a:lnTo>
                  <a:lnTo>
                    <a:pt x="5812726" y="2578100"/>
                  </a:lnTo>
                  <a:lnTo>
                    <a:pt x="5816079" y="2590800"/>
                  </a:lnTo>
                  <a:lnTo>
                    <a:pt x="5818810" y="2590800"/>
                  </a:lnTo>
                  <a:lnTo>
                    <a:pt x="5824893" y="2603500"/>
                  </a:lnTo>
                  <a:lnTo>
                    <a:pt x="5833034" y="2603500"/>
                  </a:lnTo>
                  <a:lnTo>
                    <a:pt x="5833656" y="2616200"/>
                  </a:lnTo>
                  <a:lnTo>
                    <a:pt x="5837504" y="2616200"/>
                  </a:lnTo>
                  <a:lnTo>
                    <a:pt x="5841047" y="2628900"/>
                  </a:lnTo>
                  <a:lnTo>
                    <a:pt x="5846991" y="2628900"/>
                  </a:lnTo>
                  <a:lnTo>
                    <a:pt x="5847435" y="2641600"/>
                  </a:lnTo>
                  <a:lnTo>
                    <a:pt x="5846991" y="2641600"/>
                  </a:lnTo>
                  <a:lnTo>
                    <a:pt x="5846102" y="2654300"/>
                  </a:lnTo>
                  <a:lnTo>
                    <a:pt x="5844044" y="2654300"/>
                  </a:lnTo>
                  <a:lnTo>
                    <a:pt x="5842787" y="2667000"/>
                  </a:lnTo>
                  <a:lnTo>
                    <a:pt x="5842292" y="2667000"/>
                  </a:lnTo>
                  <a:lnTo>
                    <a:pt x="5843194" y="2679700"/>
                  </a:lnTo>
                  <a:lnTo>
                    <a:pt x="5844806" y="2679700"/>
                  </a:lnTo>
                  <a:lnTo>
                    <a:pt x="5847296" y="2692400"/>
                  </a:lnTo>
                  <a:lnTo>
                    <a:pt x="5850699" y="2692400"/>
                  </a:lnTo>
                  <a:lnTo>
                    <a:pt x="5855005" y="2705100"/>
                  </a:lnTo>
                  <a:lnTo>
                    <a:pt x="5859081" y="2705100"/>
                  </a:lnTo>
                  <a:lnTo>
                    <a:pt x="5863818" y="2717800"/>
                  </a:lnTo>
                  <a:lnTo>
                    <a:pt x="5937148" y="2717800"/>
                  </a:lnTo>
                  <a:lnTo>
                    <a:pt x="5946051" y="2705100"/>
                  </a:lnTo>
                  <a:lnTo>
                    <a:pt x="5956478" y="2705100"/>
                  </a:lnTo>
                  <a:lnTo>
                    <a:pt x="5959348" y="2692400"/>
                  </a:lnTo>
                  <a:lnTo>
                    <a:pt x="5969660" y="2692400"/>
                  </a:lnTo>
                  <a:lnTo>
                    <a:pt x="5975172" y="2679700"/>
                  </a:lnTo>
                  <a:lnTo>
                    <a:pt x="5979325" y="2667000"/>
                  </a:lnTo>
                  <a:lnTo>
                    <a:pt x="5982919" y="2654300"/>
                  </a:lnTo>
                  <a:lnTo>
                    <a:pt x="5984887" y="2654300"/>
                  </a:lnTo>
                  <a:lnTo>
                    <a:pt x="5985611" y="2641600"/>
                  </a:lnTo>
                  <a:lnTo>
                    <a:pt x="5993485" y="2641600"/>
                  </a:lnTo>
                  <a:lnTo>
                    <a:pt x="5997105" y="2628900"/>
                  </a:lnTo>
                  <a:lnTo>
                    <a:pt x="6007836" y="2628900"/>
                  </a:lnTo>
                  <a:lnTo>
                    <a:pt x="6011557" y="2616200"/>
                  </a:lnTo>
                  <a:lnTo>
                    <a:pt x="6031014" y="2616200"/>
                  </a:lnTo>
                  <a:lnTo>
                    <a:pt x="6040590" y="2603500"/>
                  </a:lnTo>
                  <a:lnTo>
                    <a:pt x="6049454" y="2603500"/>
                  </a:lnTo>
                  <a:lnTo>
                    <a:pt x="6054649" y="2590800"/>
                  </a:lnTo>
                  <a:lnTo>
                    <a:pt x="6064885" y="2590800"/>
                  </a:lnTo>
                  <a:lnTo>
                    <a:pt x="6070117" y="2578100"/>
                  </a:lnTo>
                  <a:lnTo>
                    <a:pt x="6119253" y="2578100"/>
                  </a:lnTo>
                  <a:lnTo>
                    <a:pt x="6121133" y="2590800"/>
                  </a:lnTo>
                  <a:lnTo>
                    <a:pt x="6133122" y="2590800"/>
                  </a:lnTo>
                  <a:lnTo>
                    <a:pt x="6136348" y="2603500"/>
                  </a:lnTo>
                  <a:lnTo>
                    <a:pt x="6143142" y="2603500"/>
                  </a:lnTo>
                  <a:lnTo>
                    <a:pt x="6146457" y="2616200"/>
                  </a:lnTo>
                  <a:lnTo>
                    <a:pt x="6154305" y="2616200"/>
                  </a:lnTo>
                  <a:lnTo>
                    <a:pt x="6158928" y="2628900"/>
                  </a:lnTo>
                  <a:lnTo>
                    <a:pt x="6168428" y="2628900"/>
                  </a:lnTo>
                  <a:lnTo>
                    <a:pt x="6173025" y="2641600"/>
                  </a:lnTo>
                  <a:lnTo>
                    <a:pt x="6188418" y="2641600"/>
                  </a:lnTo>
                  <a:lnTo>
                    <a:pt x="6194107" y="2654300"/>
                  </a:lnTo>
                  <a:lnTo>
                    <a:pt x="6230480" y="2654300"/>
                  </a:lnTo>
                  <a:lnTo>
                    <a:pt x="6233795" y="2641600"/>
                  </a:lnTo>
                  <a:lnTo>
                    <a:pt x="6243091" y="2641600"/>
                  </a:lnTo>
                  <a:lnTo>
                    <a:pt x="6244882" y="2654300"/>
                  </a:lnTo>
                  <a:lnTo>
                    <a:pt x="6252362" y="2654300"/>
                  </a:lnTo>
                  <a:lnTo>
                    <a:pt x="6256883" y="2667000"/>
                  </a:lnTo>
                  <a:lnTo>
                    <a:pt x="6259919" y="2667000"/>
                  </a:lnTo>
                  <a:lnTo>
                    <a:pt x="6262649" y="2679700"/>
                  </a:lnTo>
                  <a:lnTo>
                    <a:pt x="6265024" y="2679700"/>
                  </a:lnTo>
                  <a:lnTo>
                    <a:pt x="6266319" y="2692400"/>
                  </a:lnTo>
                  <a:lnTo>
                    <a:pt x="6267348" y="2692400"/>
                  </a:lnTo>
                  <a:lnTo>
                    <a:pt x="6269367" y="2705100"/>
                  </a:lnTo>
                  <a:lnTo>
                    <a:pt x="6271869" y="2705100"/>
                  </a:lnTo>
                  <a:lnTo>
                    <a:pt x="6273787" y="2717800"/>
                  </a:lnTo>
                  <a:lnTo>
                    <a:pt x="6278537" y="2717800"/>
                  </a:lnTo>
                  <a:lnTo>
                    <a:pt x="6281623" y="2730500"/>
                  </a:lnTo>
                  <a:lnTo>
                    <a:pt x="6285420" y="2730500"/>
                  </a:lnTo>
                  <a:lnTo>
                    <a:pt x="6289535" y="2743200"/>
                  </a:lnTo>
                  <a:lnTo>
                    <a:pt x="6300444" y="2743200"/>
                  </a:lnTo>
                  <a:lnTo>
                    <a:pt x="6306413" y="2755900"/>
                  </a:lnTo>
                  <a:lnTo>
                    <a:pt x="6322073" y="2755900"/>
                  </a:lnTo>
                  <a:lnTo>
                    <a:pt x="6322555" y="2768600"/>
                  </a:lnTo>
                  <a:lnTo>
                    <a:pt x="6325159" y="2768600"/>
                  </a:lnTo>
                  <a:lnTo>
                    <a:pt x="6327622" y="2781300"/>
                  </a:lnTo>
                  <a:lnTo>
                    <a:pt x="6329451" y="2781300"/>
                  </a:lnTo>
                  <a:lnTo>
                    <a:pt x="6331102" y="2794000"/>
                  </a:lnTo>
                  <a:lnTo>
                    <a:pt x="6332766" y="2794000"/>
                  </a:lnTo>
                  <a:lnTo>
                    <a:pt x="6334277" y="2806700"/>
                  </a:lnTo>
                  <a:lnTo>
                    <a:pt x="6334950" y="2819400"/>
                  </a:lnTo>
                  <a:lnTo>
                    <a:pt x="6336563" y="2819400"/>
                  </a:lnTo>
                  <a:lnTo>
                    <a:pt x="6339078" y="2832100"/>
                  </a:lnTo>
                  <a:lnTo>
                    <a:pt x="6342062" y="2832100"/>
                  </a:lnTo>
                  <a:lnTo>
                    <a:pt x="6345199" y="2844800"/>
                  </a:lnTo>
                  <a:lnTo>
                    <a:pt x="6348108" y="2857500"/>
                  </a:lnTo>
                  <a:lnTo>
                    <a:pt x="6350343" y="2857500"/>
                  </a:lnTo>
                  <a:lnTo>
                    <a:pt x="6351524" y="2870200"/>
                  </a:lnTo>
                  <a:lnTo>
                    <a:pt x="6352603" y="2870200"/>
                  </a:lnTo>
                  <a:lnTo>
                    <a:pt x="6353556" y="2882900"/>
                  </a:lnTo>
                  <a:lnTo>
                    <a:pt x="6355448" y="2895600"/>
                  </a:lnTo>
                  <a:lnTo>
                    <a:pt x="6356832" y="2895600"/>
                  </a:lnTo>
                  <a:lnTo>
                    <a:pt x="6357506" y="2908300"/>
                  </a:lnTo>
                  <a:lnTo>
                    <a:pt x="6357544" y="2921000"/>
                  </a:lnTo>
                  <a:lnTo>
                    <a:pt x="6354686" y="2921000"/>
                  </a:lnTo>
                  <a:lnTo>
                    <a:pt x="6354064" y="2933700"/>
                  </a:lnTo>
                  <a:lnTo>
                    <a:pt x="6340729" y="2933700"/>
                  </a:lnTo>
                  <a:lnTo>
                    <a:pt x="6337059" y="2946400"/>
                  </a:lnTo>
                  <a:lnTo>
                    <a:pt x="6293523" y="2946400"/>
                  </a:lnTo>
                  <a:lnTo>
                    <a:pt x="6288468" y="2959100"/>
                  </a:lnTo>
                  <a:lnTo>
                    <a:pt x="6275362" y="2959100"/>
                  </a:lnTo>
                  <a:lnTo>
                    <a:pt x="6272047" y="2971800"/>
                  </a:lnTo>
                  <a:lnTo>
                    <a:pt x="6267031" y="2984500"/>
                  </a:lnTo>
                  <a:lnTo>
                    <a:pt x="6265202" y="2984500"/>
                  </a:lnTo>
                  <a:lnTo>
                    <a:pt x="6264707" y="2997200"/>
                  </a:lnTo>
                  <a:lnTo>
                    <a:pt x="6264351" y="2997200"/>
                  </a:lnTo>
                  <a:lnTo>
                    <a:pt x="6264580" y="3009900"/>
                  </a:lnTo>
                  <a:lnTo>
                    <a:pt x="6265519" y="3009900"/>
                  </a:lnTo>
                  <a:lnTo>
                    <a:pt x="6267221" y="3022600"/>
                  </a:lnTo>
                  <a:lnTo>
                    <a:pt x="6269723" y="3022600"/>
                  </a:lnTo>
                  <a:lnTo>
                    <a:pt x="6272987" y="3035300"/>
                  </a:lnTo>
                  <a:lnTo>
                    <a:pt x="6277013" y="3035300"/>
                  </a:lnTo>
                  <a:lnTo>
                    <a:pt x="6282080" y="3048000"/>
                  </a:lnTo>
                  <a:lnTo>
                    <a:pt x="6292862" y="3048000"/>
                  </a:lnTo>
                  <a:lnTo>
                    <a:pt x="6298082" y="3060700"/>
                  </a:lnTo>
                  <a:lnTo>
                    <a:pt x="6304661" y="3060700"/>
                  </a:lnTo>
                  <a:lnTo>
                    <a:pt x="6305829" y="3073400"/>
                  </a:lnTo>
                  <a:lnTo>
                    <a:pt x="6308014" y="3073400"/>
                  </a:lnTo>
                  <a:lnTo>
                    <a:pt x="6308826" y="3086100"/>
                  </a:lnTo>
                  <a:lnTo>
                    <a:pt x="6309411" y="3098800"/>
                  </a:lnTo>
                  <a:lnTo>
                    <a:pt x="6310744" y="3098800"/>
                  </a:lnTo>
                  <a:lnTo>
                    <a:pt x="6314110" y="3111500"/>
                  </a:lnTo>
                  <a:lnTo>
                    <a:pt x="6320066" y="3111500"/>
                  </a:lnTo>
                  <a:lnTo>
                    <a:pt x="6327407" y="3124200"/>
                  </a:lnTo>
                  <a:lnTo>
                    <a:pt x="6335852" y="3124200"/>
                  </a:lnTo>
                  <a:lnTo>
                    <a:pt x="6345110" y="3136900"/>
                  </a:lnTo>
                  <a:lnTo>
                    <a:pt x="6362598" y="3136900"/>
                  </a:lnTo>
                  <a:lnTo>
                    <a:pt x="6371666" y="3149600"/>
                  </a:lnTo>
                  <a:lnTo>
                    <a:pt x="6398984" y="3149600"/>
                  </a:lnTo>
                  <a:lnTo>
                    <a:pt x="6398984" y="3111500"/>
                  </a:lnTo>
                  <a:lnTo>
                    <a:pt x="6370523" y="3111500"/>
                  </a:lnTo>
                  <a:lnTo>
                    <a:pt x="6367031" y="3098800"/>
                  </a:lnTo>
                  <a:lnTo>
                    <a:pt x="6348958" y="3098800"/>
                  </a:lnTo>
                  <a:lnTo>
                    <a:pt x="6347612" y="3086100"/>
                  </a:lnTo>
                  <a:lnTo>
                    <a:pt x="6345593" y="3086100"/>
                  </a:lnTo>
                  <a:lnTo>
                    <a:pt x="6344920" y="3073400"/>
                  </a:lnTo>
                  <a:lnTo>
                    <a:pt x="6343929" y="3073400"/>
                  </a:lnTo>
                  <a:lnTo>
                    <a:pt x="6342151" y="3060700"/>
                  </a:lnTo>
                  <a:lnTo>
                    <a:pt x="6340272" y="3060700"/>
                  </a:lnTo>
                  <a:lnTo>
                    <a:pt x="6337719" y="3048000"/>
                  </a:lnTo>
                  <a:lnTo>
                    <a:pt x="6333566" y="3048000"/>
                  </a:lnTo>
                  <a:lnTo>
                    <a:pt x="6332448" y="3035300"/>
                  </a:lnTo>
                  <a:lnTo>
                    <a:pt x="6327343" y="3035300"/>
                  </a:lnTo>
                  <a:lnTo>
                    <a:pt x="6322212" y="3022600"/>
                  </a:lnTo>
                  <a:lnTo>
                    <a:pt x="6311214" y="3022600"/>
                  </a:lnTo>
                  <a:lnTo>
                    <a:pt x="6305816" y="3009900"/>
                  </a:lnTo>
                  <a:lnTo>
                    <a:pt x="6301930" y="3009900"/>
                  </a:lnTo>
                  <a:lnTo>
                    <a:pt x="6301791" y="2997200"/>
                  </a:lnTo>
                  <a:lnTo>
                    <a:pt x="6303403" y="2997200"/>
                  </a:lnTo>
                  <a:lnTo>
                    <a:pt x="6303848" y="2984500"/>
                  </a:lnTo>
                  <a:lnTo>
                    <a:pt x="6341707" y="2984500"/>
                  </a:lnTo>
                  <a:lnTo>
                    <a:pt x="6348374" y="2971800"/>
                  </a:lnTo>
                  <a:lnTo>
                    <a:pt x="6367158" y="2971800"/>
                  </a:lnTo>
                  <a:lnTo>
                    <a:pt x="6371945" y="2959100"/>
                  </a:lnTo>
                  <a:lnTo>
                    <a:pt x="6382017" y="2959100"/>
                  </a:lnTo>
                  <a:lnTo>
                    <a:pt x="6384341" y="2946400"/>
                  </a:lnTo>
                  <a:lnTo>
                    <a:pt x="6389675" y="2946400"/>
                  </a:lnTo>
                  <a:lnTo>
                    <a:pt x="6392443" y="2933700"/>
                  </a:lnTo>
                  <a:lnTo>
                    <a:pt x="6394145" y="2921000"/>
                  </a:lnTo>
                  <a:lnTo>
                    <a:pt x="6394767" y="2921000"/>
                  </a:lnTo>
                  <a:lnTo>
                    <a:pt x="6395009" y="2908300"/>
                  </a:lnTo>
                  <a:lnTo>
                    <a:pt x="6394348" y="2895600"/>
                  </a:lnTo>
                  <a:lnTo>
                    <a:pt x="6393205" y="2895600"/>
                  </a:lnTo>
                  <a:lnTo>
                    <a:pt x="6391948" y="2882900"/>
                  </a:lnTo>
                  <a:lnTo>
                    <a:pt x="6390754" y="2870200"/>
                  </a:lnTo>
                  <a:lnTo>
                    <a:pt x="6389433" y="2870200"/>
                  </a:lnTo>
                  <a:lnTo>
                    <a:pt x="6387897" y="2857500"/>
                  </a:lnTo>
                  <a:lnTo>
                    <a:pt x="6386042" y="2844800"/>
                  </a:lnTo>
                  <a:lnTo>
                    <a:pt x="6384607" y="2844800"/>
                  </a:lnTo>
                  <a:lnTo>
                    <a:pt x="6382372" y="2832100"/>
                  </a:lnTo>
                  <a:lnTo>
                    <a:pt x="6377673" y="2819400"/>
                  </a:lnTo>
                  <a:lnTo>
                    <a:pt x="6373114" y="2819400"/>
                  </a:lnTo>
                  <a:lnTo>
                    <a:pt x="6372314" y="2806700"/>
                  </a:lnTo>
                  <a:lnTo>
                    <a:pt x="6371145" y="2806700"/>
                  </a:lnTo>
                  <a:lnTo>
                    <a:pt x="6370256" y="2794000"/>
                  </a:lnTo>
                  <a:lnTo>
                    <a:pt x="6377102" y="2794000"/>
                  </a:lnTo>
                  <a:lnTo>
                    <a:pt x="6383185" y="2806700"/>
                  </a:lnTo>
                  <a:lnTo>
                    <a:pt x="6394856" y="2806700"/>
                  </a:lnTo>
                  <a:lnTo>
                    <a:pt x="6400660" y="2819400"/>
                  </a:lnTo>
                  <a:lnTo>
                    <a:pt x="6412484" y="2819400"/>
                  </a:lnTo>
                  <a:lnTo>
                    <a:pt x="6424003" y="2832100"/>
                  </a:lnTo>
                  <a:lnTo>
                    <a:pt x="6435484" y="2832100"/>
                  </a:lnTo>
                  <a:lnTo>
                    <a:pt x="6441478" y="2844800"/>
                  </a:lnTo>
                  <a:lnTo>
                    <a:pt x="6478524" y="2844800"/>
                  </a:lnTo>
                  <a:lnTo>
                    <a:pt x="6483363" y="2857500"/>
                  </a:lnTo>
                  <a:lnTo>
                    <a:pt x="6496063" y="2857500"/>
                  </a:lnTo>
                  <a:lnTo>
                    <a:pt x="6499288" y="2870200"/>
                  </a:lnTo>
                  <a:lnTo>
                    <a:pt x="6506273" y="2870200"/>
                  </a:lnTo>
                  <a:lnTo>
                    <a:pt x="6508051" y="2882900"/>
                  </a:lnTo>
                  <a:lnTo>
                    <a:pt x="6515087" y="2882900"/>
                  </a:lnTo>
                  <a:lnTo>
                    <a:pt x="6522771" y="2895600"/>
                  </a:lnTo>
                  <a:lnTo>
                    <a:pt x="6527343" y="2908300"/>
                  </a:lnTo>
                  <a:lnTo>
                    <a:pt x="6536423" y="2908300"/>
                  </a:lnTo>
                  <a:lnTo>
                    <a:pt x="6541033" y="2921000"/>
                  </a:lnTo>
                  <a:lnTo>
                    <a:pt x="6554457" y="2921000"/>
                  </a:lnTo>
                  <a:lnTo>
                    <a:pt x="6558305" y="2933700"/>
                  </a:lnTo>
                  <a:lnTo>
                    <a:pt x="6563398" y="2933700"/>
                  </a:lnTo>
                  <a:lnTo>
                    <a:pt x="6566217" y="2946400"/>
                  </a:lnTo>
                  <a:lnTo>
                    <a:pt x="6574676" y="2946400"/>
                  </a:lnTo>
                  <a:lnTo>
                    <a:pt x="6574676" y="2895600"/>
                  </a:lnTo>
                  <a:lnTo>
                    <a:pt x="6566306" y="2895600"/>
                  </a:lnTo>
                  <a:lnTo>
                    <a:pt x="6561074" y="2882900"/>
                  </a:lnTo>
                  <a:lnTo>
                    <a:pt x="6556070" y="2882900"/>
                  </a:lnTo>
                  <a:lnTo>
                    <a:pt x="6551320" y="2870200"/>
                  </a:lnTo>
                  <a:lnTo>
                    <a:pt x="6546850" y="2870200"/>
                  </a:lnTo>
                  <a:lnTo>
                    <a:pt x="6539928" y="2857500"/>
                  </a:lnTo>
                  <a:lnTo>
                    <a:pt x="6536296" y="2857500"/>
                  </a:lnTo>
                  <a:lnTo>
                    <a:pt x="6532308" y="2844800"/>
                  </a:lnTo>
                  <a:lnTo>
                    <a:pt x="6527495" y="2844800"/>
                  </a:lnTo>
                  <a:lnTo>
                    <a:pt x="6522517" y="2832100"/>
                  </a:lnTo>
                  <a:lnTo>
                    <a:pt x="6511684" y="2832100"/>
                  </a:lnTo>
                  <a:lnTo>
                    <a:pt x="6508280" y="2819400"/>
                  </a:lnTo>
                  <a:lnTo>
                    <a:pt x="6492938" y="2819400"/>
                  </a:lnTo>
                  <a:lnTo>
                    <a:pt x="6482867" y="2806700"/>
                  </a:lnTo>
                  <a:lnTo>
                    <a:pt x="6453378" y="2806700"/>
                  </a:lnTo>
                  <a:lnTo>
                    <a:pt x="6447383" y="2794000"/>
                  </a:lnTo>
                  <a:lnTo>
                    <a:pt x="6430023" y="2794000"/>
                  </a:lnTo>
                  <a:lnTo>
                    <a:pt x="6423901" y="2781300"/>
                  </a:lnTo>
                  <a:lnTo>
                    <a:pt x="6413474" y="2781300"/>
                  </a:lnTo>
                  <a:lnTo>
                    <a:pt x="6409271" y="2768600"/>
                  </a:lnTo>
                  <a:lnTo>
                    <a:pt x="6393383" y="2768600"/>
                  </a:lnTo>
                  <a:lnTo>
                    <a:pt x="6381039" y="2755900"/>
                  </a:lnTo>
                  <a:lnTo>
                    <a:pt x="6363944" y="2755900"/>
                  </a:lnTo>
                  <a:lnTo>
                    <a:pt x="6360681" y="2743200"/>
                  </a:lnTo>
                  <a:lnTo>
                    <a:pt x="6351765" y="2743200"/>
                  </a:lnTo>
                  <a:lnTo>
                    <a:pt x="6345110" y="2730500"/>
                  </a:lnTo>
                  <a:lnTo>
                    <a:pt x="6335573" y="2730500"/>
                  </a:lnTo>
                  <a:lnTo>
                    <a:pt x="6333744" y="2717800"/>
                  </a:lnTo>
                  <a:lnTo>
                    <a:pt x="6341211" y="2717800"/>
                  </a:lnTo>
                  <a:lnTo>
                    <a:pt x="6344831" y="2705100"/>
                  </a:lnTo>
                  <a:lnTo>
                    <a:pt x="6351549" y="2705100"/>
                  </a:lnTo>
                  <a:lnTo>
                    <a:pt x="6354369" y="2692400"/>
                  </a:lnTo>
                  <a:lnTo>
                    <a:pt x="6363589" y="2692400"/>
                  </a:lnTo>
                  <a:lnTo>
                    <a:pt x="6366802" y="2679700"/>
                  </a:lnTo>
                  <a:lnTo>
                    <a:pt x="6380581" y="2679700"/>
                  </a:lnTo>
                  <a:lnTo>
                    <a:pt x="6383045" y="2667000"/>
                  </a:lnTo>
                  <a:lnTo>
                    <a:pt x="6426848" y="2667000"/>
                  </a:lnTo>
                  <a:lnTo>
                    <a:pt x="6428587" y="2679700"/>
                  </a:lnTo>
                  <a:lnTo>
                    <a:pt x="6435484" y="2679700"/>
                  </a:lnTo>
                  <a:lnTo>
                    <a:pt x="6439433" y="2692400"/>
                  </a:lnTo>
                  <a:lnTo>
                    <a:pt x="6446977" y="2692400"/>
                  </a:lnTo>
                  <a:lnTo>
                    <a:pt x="6450914" y="2705100"/>
                  </a:lnTo>
                  <a:lnTo>
                    <a:pt x="6456045" y="2705100"/>
                  </a:lnTo>
                  <a:lnTo>
                    <a:pt x="6461569" y="2717800"/>
                  </a:lnTo>
                  <a:lnTo>
                    <a:pt x="6467488" y="2717800"/>
                  </a:lnTo>
                  <a:lnTo>
                    <a:pt x="6473825" y="2730500"/>
                  </a:lnTo>
                  <a:lnTo>
                    <a:pt x="6487414" y="2730500"/>
                  </a:lnTo>
                  <a:lnTo>
                    <a:pt x="6494526" y="2743200"/>
                  </a:lnTo>
                  <a:lnTo>
                    <a:pt x="6529616" y="2743200"/>
                  </a:lnTo>
                  <a:lnTo>
                    <a:pt x="6536423" y="2755900"/>
                  </a:lnTo>
                  <a:lnTo>
                    <a:pt x="6599199" y="2755900"/>
                  </a:lnTo>
                  <a:lnTo>
                    <a:pt x="6614947" y="2743200"/>
                  </a:lnTo>
                  <a:lnTo>
                    <a:pt x="6636550" y="2743200"/>
                  </a:lnTo>
                  <a:lnTo>
                    <a:pt x="6642341" y="2730500"/>
                  </a:lnTo>
                  <a:lnTo>
                    <a:pt x="6653238" y="2730500"/>
                  </a:lnTo>
                  <a:lnTo>
                    <a:pt x="6659512" y="2717800"/>
                  </a:lnTo>
                  <a:lnTo>
                    <a:pt x="6670510" y="2717800"/>
                  </a:lnTo>
                  <a:lnTo>
                    <a:pt x="6676060" y="2705100"/>
                  </a:lnTo>
                  <a:lnTo>
                    <a:pt x="6682105" y="2705100"/>
                  </a:lnTo>
                  <a:lnTo>
                    <a:pt x="6693738" y="2692400"/>
                  </a:lnTo>
                  <a:lnTo>
                    <a:pt x="6699859" y="2692400"/>
                  </a:lnTo>
                  <a:lnTo>
                    <a:pt x="6706489" y="2679700"/>
                  </a:lnTo>
                  <a:lnTo>
                    <a:pt x="6794678" y="2679700"/>
                  </a:lnTo>
                  <a:lnTo>
                    <a:pt x="6807022" y="2692400"/>
                  </a:lnTo>
                  <a:lnTo>
                    <a:pt x="6811404" y="2692400"/>
                  </a:lnTo>
                  <a:lnTo>
                    <a:pt x="6811404" y="2643721"/>
                  </a:lnTo>
                  <a:lnTo>
                    <a:pt x="6808864" y="2641600"/>
                  </a:lnTo>
                  <a:lnTo>
                    <a:pt x="6698882" y="2641600"/>
                  </a:lnTo>
                  <a:lnTo>
                    <a:pt x="6692519" y="2654300"/>
                  </a:lnTo>
                  <a:lnTo>
                    <a:pt x="6680365" y="2654300"/>
                  </a:lnTo>
                  <a:lnTo>
                    <a:pt x="6674637" y="2667000"/>
                  </a:lnTo>
                  <a:lnTo>
                    <a:pt x="6667119" y="2667000"/>
                  </a:lnTo>
                  <a:lnTo>
                    <a:pt x="6659918" y="2679700"/>
                  </a:lnTo>
                  <a:lnTo>
                    <a:pt x="6645326" y="2679700"/>
                  </a:lnTo>
                  <a:lnTo>
                    <a:pt x="6642011" y="2692400"/>
                  </a:lnTo>
                  <a:lnTo>
                    <a:pt x="6631546" y="2692400"/>
                  </a:lnTo>
                  <a:lnTo>
                    <a:pt x="6630162" y="2705100"/>
                  </a:lnTo>
                  <a:lnTo>
                    <a:pt x="6603581" y="2705100"/>
                  </a:lnTo>
                  <a:lnTo>
                    <a:pt x="6598882" y="2717800"/>
                  </a:lnTo>
                  <a:lnTo>
                    <a:pt x="6542151" y="2717800"/>
                  </a:lnTo>
                  <a:lnTo>
                    <a:pt x="6537630" y="2705100"/>
                  </a:lnTo>
                  <a:lnTo>
                    <a:pt x="6506667" y="2705100"/>
                  </a:lnTo>
                  <a:lnTo>
                    <a:pt x="6501206" y="2692400"/>
                  </a:lnTo>
                  <a:lnTo>
                    <a:pt x="6487427" y="2692400"/>
                  </a:lnTo>
                  <a:lnTo>
                    <a:pt x="6485153" y="2679700"/>
                  </a:lnTo>
                  <a:lnTo>
                    <a:pt x="6476568" y="2679700"/>
                  </a:lnTo>
                  <a:lnTo>
                    <a:pt x="6470548" y="2667000"/>
                  </a:lnTo>
                  <a:lnTo>
                    <a:pt x="6464351" y="2654300"/>
                  </a:lnTo>
                  <a:lnTo>
                    <a:pt x="6457404" y="2654300"/>
                  </a:lnTo>
                  <a:lnTo>
                    <a:pt x="6454724" y="2641600"/>
                  </a:lnTo>
                  <a:lnTo>
                    <a:pt x="6440767" y="2641600"/>
                  </a:lnTo>
                  <a:lnTo>
                    <a:pt x="6428816" y="2628900"/>
                  </a:lnTo>
                  <a:lnTo>
                    <a:pt x="6379870" y="2628900"/>
                  </a:lnTo>
                  <a:lnTo>
                    <a:pt x="6372174" y="2641600"/>
                  </a:lnTo>
                  <a:lnTo>
                    <a:pt x="6357594" y="2641600"/>
                  </a:lnTo>
                  <a:lnTo>
                    <a:pt x="6350927" y="2654300"/>
                  </a:lnTo>
                  <a:lnTo>
                    <a:pt x="6339980" y="2654300"/>
                  </a:lnTo>
                  <a:lnTo>
                    <a:pt x="6334836" y="2667000"/>
                  </a:lnTo>
                  <a:lnTo>
                    <a:pt x="6326264" y="2667000"/>
                  </a:lnTo>
                  <a:lnTo>
                    <a:pt x="6323050" y="2679700"/>
                  </a:lnTo>
                  <a:lnTo>
                    <a:pt x="6314592" y="2679700"/>
                  </a:lnTo>
                  <a:lnTo>
                    <a:pt x="6311684" y="2692400"/>
                  </a:lnTo>
                  <a:lnTo>
                    <a:pt x="6304839" y="2692400"/>
                  </a:lnTo>
                  <a:lnTo>
                    <a:pt x="6304077" y="2679700"/>
                  </a:lnTo>
                  <a:lnTo>
                    <a:pt x="6302108" y="2679700"/>
                  </a:lnTo>
                  <a:lnTo>
                    <a:pt x="6300724" y="2667000"/>
                  </a:lnTo>
                  <a:lnTo>
                    <a:pt x="6297053" y="2667000"/>
                  </a:lnTo>
                  <a:lnTo>
                    <a:pt x="6294094" y="2654300"/>
                  </a:lnTo>
                  <a:lnTo>
                    <a:pt x="6288735" y="2654300"/>
                  </a:lnTo>
                  <a:lnTo>
                    <a:pt x="6286538" y="2641600"/>
                  </a:lnTo>
                  <a:lnTo>
                    <a:pt x="6279870" y="2628900"/>
                  </a:lnTo>
                  <a:lnTo>
                    <a:pt x="6275844" y="2628900"/>
                  </a:lnTo>
                  <a:lnTo>
                    <a:pt x="6266853" y="2616200"/>
                  </a:lnTo>
                  <a:lnTo>
                    <a:pt x="6254864" y="2616200"/>
                  </a:lnTo>
                  <a:lnTo>
                    <a:pt x="6249987" y="2603500"/>
                  </a:lnTo>
                  <a:lnTo>
                    <a:pt x="6233122" y="2603500"/>
                  </a:lnTo>
                  <a:lnTo>
                    <a:pt x="6222644" y="2616200"/>
                  </a:lnTo>
                  <a:lnTo>
                    <a:pt x="6200495" y="2616200"/>
                  </a:lnTo>
                  <a:lnTo>
                    <a:pt x="6198616" y="2603500"/>
                  </a:lnTo>
                  <a:lnTo>
                    <a:pt x="6188951" y="2603500"/>
                  </a:lnTo>
                  <a:lnTo>
                    <a:pt x="6183452" y="2590800"/>
                  </a:lnTo>
                  <a:lnTo>
                    <a:pt x="6177724" y="2590800"/>
                  </a:lnTo>
                  <a:lnTo>
                    <a:pt x="6171908" y="2578100"/>
                  </a:lnTo>
                  <a:lnTo>
                    <a:pt x="6165685" y="2578100"/>
                  </a:lnTo>
                  <a:lnTo>
                    <a:pt x="6160186" y="2565400"/>
                  </a:lnTo>
                  <a:lnTo>
                    <a:pt x="6150699" y="2565400"/>
                  </a:lnTo>
                  <a:lnTo>
                    <a:pt x="6145822" y="2552700"/>
                  </a:lnTo>
                  <a:lnTo>
                    <a:pt x="6131014" y="2552700"/>
                  </a:lnTo>
                  <a:lnTo>
                    <a:pt x="6127432" y="2540000"/>
                  </a:lnTo>
                  <a:lnTo>
                    <a:pt x="6062421" y="2540000"/>
                  </a:lnTo>
                  <a:lnTo>
                    <a:pt x="6050254" y="2552700"/>
                  </a:lnTo>
                  <a:lnTo>
                    <a:pt x="6045289" y="2552700"/>
                  </a:lnTo>
                  <a:lnTo>
                    <a:pt x="6036513" y="2565400"/>
                  </a:lnTo>
                  <a:lnTo>
                    <a:pt x="6024664" y="2565400"/>
                  </a:lnTo>
                  <a:lnTo>
                    <a:pt x="6020816" y="2578100"/>
                  </a:lnTo>
                  <a:lnTo>
                    <a:pt x="5998261" y="2578100"/>
                  </a:lnTo>
                  <a:lnTo>
                    <a:pt x="5994908" y="2590800"/>
                  </a:lnTo>
                  <a:lnTo>
                    <a:pt x="5983833" y="2590800"/>
                  </a:lnTo>
                  <a:lnTo>
                    <a:pt x="5979198" y="2603500"/>
                  </a:lnTo>
                  <a:lnTo>
                    <a:pt x="5970117" y="2603500"/>
                  </a:lnTo>
                  <a:lnTo>
                    <a:pt x="5965114" y="2616200"/>
                  </a:lnTo>
                  <a:lnTo>
                    <a:pt x="5960313" y="2616200"/>
                  </a:lnTo>
                  <a:lnTo>
                    <a:pt x="5955893" y="2628900"/>
                  </a:lnTo>
                  <a:lnTo>
                    <a:pt x="5952045" y="2628900"/>
                  </a:lnTo>
                  <a:lnTo>
                    <a:pt x="5949124" y="2641600"/>
                  </a:lnTo>
                  <a:lnTo>
                    <a:pt x="5946787" y="2641600"/>
                  </a:lnTo>
                  <a:lnTo>
                    <a:pt x="5942698" y="2654300"/>
                  </a:lnTo>
                  <a:lnTo>
                    <a:pt x="5940907" y="2667000"/>
                  </a:lnTo>
                  <a:lnTo>
                    <a:pt x="5930074" y="2667000"/>
                  </a:lnTo>
                  <a:lnTo>
                    <a:pt x="5926137" y="2679700"/>
                  </a:lnTo>
                  <a:lnTo>
                    <a:pt x="5899340" y="2679700"/>
                  </a:lnTo>
                  <a:lnTo>
                    <a:pt x="5897054" y="2692400"/>
                  </a:lnTo>
                  <a:lnTo>
                    <a:pt x="5891022" y="2692400"/>
                  </a:lnTo>
                  <a:lnTo>
                    <a:pt x="5889587" y="2679700"/>
                  </a:lnTo>
                  <a:lnTo>
                    <a:pt x="5881306" y="2679700"/>
                  </a:lnTo>
                  <a:lnTo>
                    <a:pt x="5880684" y="2667000"/>
                  </a:lnTo>
                  <a:lnTo>
                    <a:pt x="5880455" y="2667000"/>
                  </a:lnTo>
                  <a:lnTo>
                    <a:pt x="5881840" y="2654300"/>
                  </a:lnTo>
                  <a:lnTo>
                    <a:pt x="5883592" y="2654300"/>
                  </a:lnTo>
                  <a:lnTo>
                    <a:pt x="5885472" y="2641600"/>
                  </a:lnTo>
                  <a:lnTo>
                    <a:pt x="5885878" y="2641600"/>
                  </a:lnTo>
                  <a:lnTo>
                    <a:pt x="5883719" y="2628900"/>
                  </a:lnTo>
                  <a:lnTo>
                    <a:pt x="5882068" y="2616200"/>
                  </a:lnTo>
                  <a:lnTo>
                    <a:pt x="5876074" y="2616200"/>
                  </a:lnTo>
                  <a:lnTo>
                    <a:pt x="5874105" y="2603500"/>
                  </a:lnTo>
                  <a:lnTo>
                    <a:pt x="5869229" y="2603500"/>
                  </a:lnTo>
                  <a:lnTo>
                    <a:pt x="5867298" y="2590800"/>
                  </a:lnTo>
                  <a:lnTo>
                    <a:pt x="5862472" y="2590800"/>
                  </a:lnTo>
                  <a:lnTo>
                    <a:pt x="5860453" y="2578100"/>
                  </a:lnTo>
                  <a:lnTo>
                    <a:pt x="5851830" y="2578100"/>
                  </a:lnTo>
                  <a:lnTo>
                    <a:pt x="5850166" y="2565400"/>
                  </a:lnTo>
                  <a:lnTo>
                    <a:pt x="5844083" y="2565400"/>
                  </a:lnTo>
                  <a:lnTo>
                    <a:pt x="5841936" y="2552700"/>
                  </a:lnTo>
                  <a:lnTo>
                    <a:pt x="5838583" y="2552700"/>
                  </a:lnTo>
                  <a:lnTo>
                    <a:pt x="5838583" y="2540000"/>
                  </a:lnTo>
                  <a:lnTo>
                    <a:pt x="5844083" y="2540000"/>
                  </a:lnTo>
                  <a:lnTo>
                    <a:pt x="5850039" y="2527300"/>
                  </a:lnTo>
                  <a:lnTo>
                    <a:pt x="5868555" y="2527300"/>
                  </a:lnTo>
                  <a:lnTo>
                    <a:pt x="5874817" y="2514600"/>
                  </a:lnTo>
                  <a:lnTo>
                    <a:pt x="5890476" y="2514600"/>
                  </a:lnTo>
                  <a:lnTo>
                    <a:pt x="5900420" y="2501900"/>
                  </a:lnTo>
                  <a:lnTo>
                    <a:pt x="5905246" y="2501900"/>
                  </a:lnTo>
                  <a:lnTo>
                    <a:pt x="5913526" y="2489200"/>
                  </a:lnTo>
                  <a:lnTo>
                    <a:pt x="5916561" y="2476500"/>
                  </a:lnTo>
                  <a:lnTo>
                    <a:pt x="5921718" y="2463800"/>
                  </a:lnTo>
                  <a:lnTo>
                    <a:pt x="5924042" y="2463800"/>
                  </a:lnTo>
                  <a:lnTo>
                    <a:pt x="5926010" y="2451100"/>
                  </a:lnTo>
                  <a:lnTo>
                    <a:pt x="5928474" y="2451100"/>
                  </a:lnTo>
                  <a:lnTo>
                    <a:pt x="5930049" y="2438400"/>
                  </a:lnTo>
                  <a:lnTo>
                    <a:pt x="5930760" y="2425700"/>
                  </a:lnTo>
                  <a:lnTo>
                    <a:pt x="5930658" y="2413000"/>
                  </a:lnTo>
                  <a:lnTo>
                    <a:pt x="5930303" y="2413000"/>
                  </a:lnTo>
                  <a:lnTo>
                    <a:pt x="5929592" y="2400300"/>
                  </a:lnTo>
                  <a:lnTo>
                    <a:pt x="5927979" y="2400300"/>
                  </a:lnTo>
                  <a:lnTo>
                    <a:pt x="5926810" y="2387600"/>
                  </a:lnTo>
                  <a:lnTo>
                    <a:pt x="5925109" y="2387600"/>
                  </a:lnTo>
                  <a:lnTo>
                    <a:pt x="5923813" y="2374900"/>
                  </a:lnTo>
                  <a:lnTo>
                    <a:pt x="5922734" y="2374900"/>
                  </a:lnTo>
                  <a:lnTo>
                    <a:pt x="5922734" y="2362200"/>
                  </a:lnTo>
                  <a:lnTo>
                    <a:pt x="5936881" y="2362200"/>
                  </a:lnTo>
                  <a:lnTo>
                    <a:pt x="5941530" y="2349500"/>
                  </a:lnTo>
                  <a:lnTo>
                    <a:pt x="5971730" y="2349500"/>
                  </a:lnTo>
                  <a:lnTo>
                    <a:pt x="5979553" y="2362200"/>
                  </a:lnTo>
                  <a:lnTo>
                    <a:pt x="6044120" y="2362200"/>
                  </a:lnTo>
                  <a:lnTo>
                    <a:pt x="6044577" y="2374900"/>
                  </a:lnTo>
                  <a:lnTo>
                    <a:pt x="6047168" y="2374900"/>
                  </a:lnTo>
                  <a:lnTo>
                    <a:pt x="6049403" y="2387600"/>
                  </a:lnTo>
                  <a:lnTo>
                    <a:pt x="6056211" y="2400300"/>
                  </a:lnTo>
                  <a:lnTo>
                    <a:pt x="6060630" y="2400300"/>
                  </a:lnTo>
                  <a:lnTo>
                    <a:pt x="6065698" y="2413000"/>
                  </a:lnTo>
                  <a:lnTo>
                    <a:pt x="6072721" y="2413000"/>
                  </a:lnTo>
                  <a:lnTo>
                    <a:pt x="6080112" y="2425700"/>
                  </a:lnTo>
                  <a:lnTo>
                    <a:pt x="6095987" y="2425700"/>
                  </a:lnTo>
                  <a:lnTo>
                    <a:pt x="6104039" y="2438400"/>
                  </a:lnTo>
                  <a:lnTo>
                    <a:pt x="6120562" y="2438400"/>
                  </a:lnTo>
                  <a:lnTo>
                    <a:pt x="6134684" y="2451100"/>
                  </a:lnTo>
                  <a:lnTo>
                    <a:pt x="6216472" y="2451100"/>
                  </a:lnTo>
                  <a:lnTo>
                    <a:pt x="6224308" y="2438400"/>
                  </a:lnTo>
                  <a:lnTo>
                    <a:pt x="6251143" y="2438400"/>
                  </a:lnTo>
                  <a:lnTo>
                    <a:pt x="6256020" y="2451100"/>
                  </a:lnTo>
                  <a:lnTo>
                    <a:pt x="6260274" y="2451100"/>
                  </a:lnTo>
                  <a:lnTo>
                    <a:pt x="6268110" y="2463800"/>
                  </a:lnTo>
                  <a:lnTo>
                    <a:pt x="6281166" y="2463800"/>
                  </a:lnTo>
                  <a:lnTo>
                    <a:pt x="6288862" y="2476500"/>
                  </a:lnTo>
                  <a:lnTo>
                    <a:pt x="6364630" y="2476500"/>
                  </a:lnTo>
                  <a:lnTo>
                    <a:pt x="6371679" y="2463800"/>
                  </a:lnTo>
                  <a:lnTo>
                    <a:pt x="6385268" y="2463800"/>
                  </a:lnTo>
                  <a:lnTo>
                    <a:pt x="6391694" y="2451100"/>
                  </a:lnTo>
                  <a:lnTo>
                    <a:pt x="6403746" y="2451100"/>
                  </a:lnTo>
                  <a:lnTo>
                    <a:pt x="6409309" y="2438400"/>
                  </a:lnTo>
                  <a:lnTo>
                    <a:pt x="6414592" y="2438400"/>
                  </a:lnTo>
                  <a:lnTo>
                    <a:pt x="6419596" y="2425700"/>
                  </a:lnTo>
                  <a:lnTo>
                    <a:pt x="6425057" y="2425700"/>
                  </a:lnTo>
                  <a:lnTo>
                    <a:pt x="6430073" y="2413000"/>
                  </a:lnTo>
                  <a:lnTo>
                    <a:pt x="6439509" y="2413000"/>
                  </a:lnTo>
                  <a:lnTo>
                    <a:pt x="6440183" y="2400300"/>
                  </a:lnTo>
                  <a:lnTo>
                    <a:pt x="6475616" y="2400300"/>
                  </a:lnTo>
                  <a:lnTo>
                    <a:pt x="6480632" y="2387600"/>
                  </a:lnTo>
                  <a:lnTo>
                    <a:pt x="6489535" y="2387600"/>
                  </a:lnTo>
                  <a:lnTo>
                    <a:pt x="6491008" y="2400300"/>
                  </a:lnTo>
                  <a:lnTo>
                    <a:pt x="6508102" y="2400300"/>
                  </a:lnTo>
                  <a:lnTo>
                    <a:pt x="6507785" y="2413000"/>
                  </a:lnTo>
                  <a:lnTo>
                    <a:pt x="6501079" y="2413000"/>
                  </a:lnTo>
                  <a:lnTo>
                    <a:pt x="6496558" y="2425700"/>
                  </a:lnTo>
                  <a:lnTo>
                    <a:pt x="6491732" y="2425700"/>
                  </a:lnTo>
                  <a:lnTo>
                    <a:pt x="6487249" y="2438400"/>
                  </a:lnTo>
                  <a:lnTo>
                    <a:pt x="6481927" y="2438400"/>
                  </a:lnTo>
                  <a:lnTo>
                    <a:pt x="6476695" y="2451100"/>
                  </a:lnTo>
                  <a:lnTo>
                    <a:pt x="6469088" y="2463800"/>
                  </a:lnTo>
                  <a:lnTo>
                    <a:pt x="6467119" y="2463800"/>
                  </a:lnTo>
                  <a:lnTo>
                    <a:pt x="6465278" y="2476500"/>
                  </a:lnTo>
                  <a:lnTo>
                    <a:pt x="6467526" y="2489200"/>
                  </a:lnTo>
                  <a:lnTo>
                    <a:pt x="6476873" y="2501900"/>
                  </a:lnTo>
                  <a:lnTo>
                    <a:pt x="6485776" y="2501900"/>
                  </a:lnTo>
                  <a:lnTo>
                    <a:pt x="6489852" y="2514600"/>
                  </a:lnTo>
                  <a:lnTo>
                    <a:pt x="6493116" y="2514600"/>
                  </a:lnTo>
                  <a:lnTo>
                    <a:pt x="6497053" y="2527300"/>
                  </a:lnTo>
                  <a:lnTo>
                    <a:pt x="6502146" y="2527300"/>
                  </a:lnTo>
                  <a:lnTo>
                    <a:pt x="6508191" y="2540000"/>
                  </a:lnTo>
                  <a:lnTo>
                    <a:pt x="6589255" y="2540000"/>
                  </a:lnTo>
                  <a:lnTo>
                    <a:pt x="6595758" y="2527300"/>
                  </a:lnTo>
                  <a:lnTo>
                    <a:pt x="6607632" y="2527300"/>
                  </a:lnTo>
                  <a:lnTo>
                    <a:pt x="6613106" y="2514600"/>
                  </a:lnTo>
                  <a:lnTo>
                    <a:pt x="6628587" y="2514600"/>
                  </a:lnTo>
                  <a:lnTo>
                    <a:pt x="6633375" y="2501900"/>
                  </a:lnTo>
                  <a:lnTo>
                    <a:pt x="6650520" y="2501900"/>
                  </a:lnTo>
                  <a:lnTo>
                    <a:pt x="6653466" y="2489200"/>
                  </a:lnTo>
                  <a:lnTo>
                    <a:pt x="6748361" y="2489200"/>
                  </a:lnTo>
                  <a:lnTo>
                    <a:pt x="6756324" y="2476500"/>
                  </a:lnTo>
                  <a:lnTo>
                    <a:pt x="6785991" y="2476500"/>
                  </a:lnTo>
                  <a:lnTo>
                    <a:pt x="6792823" y="2463800"/>
                  </a:lnTo>
                  <a:lnTo>
                    <a:pt x="6808140" y="2463800"/>
                  </a:lnTo>
                  <a:lnTo>
                    <a:pt x="6815798" y="2451100"/>
                  </a:lnTo>
                  <a:lnTo>
                    <a:pt x="6822859" y="2451100"/>
                  </a:lnTo>
                  <a:lnTo>
                    <a:pt x="6825285" y="2438400"/>
                  </a:lnTo>
                  <a:lnTo>
                    <a:pt x="6915798" y="2438400"/>
                  </a:lnTo>
                  <a:lnTo>
                    <a:pt x="6915798" y="2163940"/>
                  </a:lnTo>
                  <a:lnTo>
                    <a:pt x="6914540" y="2159000"/>
                  </a:lnTo>
                  <a:lnTo>
                    <a:pt x="6914274" y="2157311"/>
                  </a:lnTo>
                  <a:lnTo>
                    <a:pt x="6914274" y="2400300"/>
                  </a:lnTo>
                  <a:lnTo>
                    <a:pt x="6814413" y="2400300"/>
                  </a:lnTo>
                  <a:lnTo>
                    <a:pt x="6809435" y="2413000"/>
                  </a:lnTo>
                  <a:lnTo>
                    <a:pt x="6798386" y="2413000"/>
                  </a:lnTo>
                  <a:lnTo>
                    <a:pt x="6795211" y="2425700"/>
                  </a:lnTo>
                  <a:lnTo>
                    <a:pt x="6784391" y="2425700"/>
                  </a:lnTo>
                  <a:lnTo>
                    <a:pt x="6778663" y="2438400"/>
                  </a:lnTo>
                  <a:lnTo>
                    <a:pt x="6757721" y="2438400"/>
                  </a:lnTo>
                  <a:lnTo>
                    <a:pt x="6754495" y="2451100"/>
                  </a:lnTo>
                  <a:lnTo>
                    <a:pt x="6649567" y="2451100"/>
                  </a:lnTo>
                  <a:lnTo>
                    <a:pt x="6642214" y="2463800"/>
                  </a:lnTo>
                  <a:lnTo>
                    <a:pt x="6622237" y="2463800"/>
                  </a:lnTo>
                  <a:lnTo>
                    <a:pt x="6618084" y="2476500"/>
                  </a:lnTo>
                  <a:lnTo>
                    <a:pt x="6603886" y="2476500"/>
                  </a:lnTo>
                  <a:lnTo>
                    <a:pt x="6598221" y="2489200"/>
                  </a:lnTo>
                  <a:lnTo>
                    <a:pt x="6583756" y="2489200"/>
                  </a:lnTo>
                  <a:lnTo>
                    <a:pt x="6580492" y="2501900"/>
                  </a:lnTo>
                  <a:lnTo>
                    <a:pt x="6523495" y="2501900"/>
                  </a:lnTo>
                  <a:lnTo>
                    <a:pt x="6520091" y="2489200"/>
                  </a:lnTo>
                  <a:lnTo>
                    <a:pt x="6515709" y="2489200"/>
                  </a:lnTo>
                  <a:lnTo>
                    <a:pt x="6512001" y="2476500"/>
                  </a:lnTo>
                  <a:lnTo>
                    <a:pt x="6505194" y="2476500"/>
                  </a:lnTo>
                  <a:lnTo>
                    <a:pt x="6508013" y="2463800"/>
                  </a:lnTo>
                  <a:lnTo>
                    <a:pt x="6514325" y="2463800"/>
                  </a:lnTo>
                  <a:lnTo>
                    <a:pt x="6519304" y="2451100"/>
                  </a:lnTo>
                  <a:lnTo>
                    <a:pt x="6524320" y="2451100"/>
                  </a:lnTo>
                  <a:lnTo>
                    <a:pt x="6529210" y="2438400"/>
                  </a:lnTo>
                  <a:lnTo>
                    <a:pt x="6533782" y="2438400"/>
                  </a:lnTo>
                  <a:lnTo>
                    <a:pt x="6540055" y="2425700"/>
                  </a:lnTo>
                  <a:lnTo>
                    <a:pt x="6544145" y="2413000"/>
                  </a:lnTo>
                  <a:lnTo>
                    <a:pt x="6545694" y="2400300"/>
                  </a:lnTo>
                  <a:lnTo>
                    <a:pt x="6544348" y="2387600"/>
                  </a:lnTo>
                  <a:lnTo>
                    <a:pt x="6541389" y="2387600"/>
                  </a:lnTo>
                  <a:lnTo>
                    <a:pt x="6536106" y="2374900"/>
                  </a:lnTo>
                  <a:lnTo>
                    <a:pt x="6526670" y="2374900"/>
                  </a:lnTo>
                  <a:lnTo>
                    <a:pt x="6521882" y="2362200"/>
                  </a:lnTo>
                  <a:lnTo>
                    <a:pt x="6432753" y="2362200"/>
                  </a:lnTo>
                  <a:lnTo>
                    <a:pt x="6424206" y="2374900"/>
                  </a:lnTo>
                  <a:lnTo>
                    <a:pt x="6412535" y="2374900"/>
                  </a:lnTo>
                  <a:lnTo>
                    <a:pt x="6408864" y="2387600"/>
                  </a:lnTo>
                  <a:lnTo>
                    <a:pt x="6401282" y="2387600"/>
                  </a:lnTo>
                  <a:lnTo>
                    <a:pt x="6393231" y="2400300"/>
                  </a:lnTo>
                  <a:lnTo>
                    <a:pt x="6389090" y="2413000"/>
                  </a:lnTo>
                  <a:lnTo>
                    <a:pt x="6380277" y="2413000"/>
                  </a:lnTo>
                  <a:lnTo>
                    <a:pt x="6376517" y="2425700"/>
                  </a:lnTo>
                  <a:lnTo>
                    <a:pt x="6360985" y="2425700"/>
                  </a:lnTo>
                  <a:lnTo>
                    <a:pt x="6357048" y="2438400"/>
                  </a:lnTo>
                  <a:lnTo>
                    <a:pt x="6292215" y="2438400"/>
                  </a:lnTo>
                  <a:lnTo>
                    <a:pt x="6286766" y="2425700"/>
                  </a:lnTo>
                  <a:lnTo>
                    <a:pt x="6281928" y="2425700"/>
                  </a:lnTo>
                  <a:lnTo>
                    <a:pt x="6270701" y="2413000"/>
                  </a:lnTo>
                  <a:lnTo>
                    <a:pt x="6263856" y="2413000"/>
                  </a:lnTo>
                  <a:lnTo>
                    <a:pt x="6256566" y="2400300"/>
                  </a:lnTo>
                  <a:lnTo>
                    <a:pt x="6260947" y="2400300"/>
                  </a:lnTo>
                  <a:lnTo>
                    <a:pt x="6262421" y="2387600"/>
                  </a:lnTo>
                  <a:lnTo>
                    <a:pt x="6267031" y="2387600"/>
                  </a:lnTo>
                  <a:lnTo>
                    <a:pt x="6269799" y="2374900"/>
                  </a:lnTo>
                  <a:lnTo>
                    <a:pt x="6272352" y="2374900"/>
                  </a:lnTo>
                  <a:lnTo>
                    <a:pt x="6275298" y="2362200"/>
                  </a:lnTo>
                  <a:lnTo>
                    <a:pt x="6277813" y="2349500"/>
                  </a:lnTo>
                  <a:lnTo>
                    <a:pt x="6279858" y="2349500"/>
                  </a:lnTo>
                  <a:lnTo>
                    <a:pt x="6281394" y="2336800"/>
                  </a:lnTo>
                  <a:lnTo>
                    <a:pt x="6282106" y="2336800"/>
                  </a:lnTo>
                  <a:lnTo>
                    <a:pt x="6284074" y="2311400"/>
                  </a:lnTo>
                  <a:lnTo>
                    <a:pt x="6284252" y="2298700"/>
                  </a:lnTo>
                  <a:lnTo>
                    <a:pt x="6284188" y="2286000"/>
                  </a:lnTo>
                  <a:lnTo>
                    <a:pt x="6283668" y="2273300"/>
                  </a:lnTo>
                  <a:lnTo>
                    <a:pt x="6282194" y="2273300"/>
                  </a:lnTo>
                  <a:lnTo>
                    <a:pt x="6281750" y="2260600"/>
                  </a:lnTo>
                  <a:lnTo>
                    <a:pt x="6280493" y="2260600"/>
                  </a:lnTo>
                  <a:lnTo>
                    <a:pt x="6279693" y="2247900"/>
                  </a:lnTo>
                  <a:lnTo>
                    <a:pt x="6277864" y="2247900"/>
                  </a:lnTo>
                  <a:lnTo>
                    <a:pt x="6277191" y="2235200"/>
                  </a:lnTo>
                  <a:lnTo>
                    <a:pt x="6276556" y="2235200"/>
                  </a:lnTo>
                  <a:lnTo>
                    <a:pt x="6276556" y="2222500"/>
                  </a:lnTo>
                  <a:lnTo>
                    <a:pt x="6287490" y="2222500"/>
                  </a:lnTo>
                  <a:lnTo>
                    <a:pt x="6294945" y="2235200"/>
                  </a:lnTo>
                  <a:lnTo>
                    <a:pt x="6317932" y="2235200"/>
                  </a:lnTo>
                  <a:lnTo>
                    <a:pt x="6325489" y="2247900"/>
                  </a:lnTo>
                  <a:lnTo>
                    <a:pt x="6348831" y="2247900"/>
                  </a:lnTo>
                  <a:lnTo>
                    <a:pt x="6356794" y="2235200"/>
                  </a:lnTo>
                  <a:lnTo>
                    <a:pt x="6379172" y="2235200"/>
                  </a:lnTo>
                  <a:lnTo>
                    <a:pt x="6385890" y="2222500"/>
                  </a:lnTo>
                  <a:lnTo>
                    <a:pt x="6397904" y="2222500"/>
                  </a:lnTo>
                  <a:lnTo>
                    <a:pt x="6402616" y="2209800"/>
                  </a:lnTo>
                  <a:lnTo>
                    <a:pt x="6407175" y="2209800"/>
                  </a:lnTo>
                  <a:lnTo>
                    <a:pt x="6411658" y="2197100"/>
                  </a:lnTo>
                  <a:lnTo>
                    <a:pt x="6421298" y="2197100"/>
                  </a:lnTo>
                  <a:lnTo>
                    <a:pt x="6422022" y="2184400"/>
                  </a:lnTo>
                  <a:lnTo>
                    <a:pt x="6453645" y="2184400"/>
                  </a:lnTo>
                  <a:lnTo>
                    <a:pt x="6459106" y="2171700"/>
                  </a:lnTo>
                  <a:lnTo>
                    <a:pt x="6482994" y="2171700"/>
                  </a:lnTo>
                  <a:lnTo>
                    <a:pt x="6482550" y="2184400"/>
                  </a:lnTo>
                  <a:lnTo>
                    <a:pt x="6479819" y="2184400"/>
                  </a:lnTo>
                  <a:lnTo>
                    <a:pt x="6477902" y="2197100"/>
                  </a:lnTo>
                  <a:lnTo>
                    <a:pt x="6471056" y="2197100"/>
                  </a:lnTo>
                  <a:lnTo>
                    <a:pt x="6466802" y="2209800"/>
                  </a:lnTo>
                  <a:lnTo>
                    <a:pt x="6462014" y="2209800"/>
                  </a:lnTo>
                  <a:lnTo>
                    <a:pt x="6457226" y="2222500"/>
                  </a:lnTo>
                  <a:lnTo>
                    <a:pt x="6452349" y="2222500"/>
                  </a:lnTo>
                  <a:lnTo>
                    <a:pt x="6447028" y="2235200"/>
                  </a:lnTo>
                  <a:lnTo>
                    <a:pt x="6442062" y="2235200"/>
                  </a:lnTo>
                  <a:lnTo>
                    <a:pt x="6440983" y="2247900"/>
                  </a:lnTo>
                  <a:lnTo>
                    <a:pt x="6438265" y="2247900"/>
                  </a:lnTo>
                  <a:lnTo>
                    <a:pt x="6439014" y="2260600"/>
                  </a:lnTo>
                  <a:lnTo>
                    <a:pt x="6443446" y="2273300"/>
                  </a:lnTo>
                  <a:lnTo>
                    <a:pt x="6457455" y="2273300"/>
                  </a:lnTo>
                  <a:lnTo>
                    <a:pt x="6466268" y="2286000"/>
                  </a:lnTo>
                  <a:lnTo>
                    <a:pt x="6492303" y="2286000"/>
                  </a:lnTo>
                  <a:lnTo>
                    <a:pt x="6498247" y="2298700"/>
                  </a:lnTo>
                  <a:lnTo>
                    <a:pt x="6525958" y="2298700"/>
                  </a:lnTo>
                  <a:lnTo>
                    <a:pt x="6530251" y="2311400"/>
                  </a:lnTo>
                  <a:lnTo>
                    <a:pt x="6621221" y="2311400"/>
                  </a:lnTo>
                  <a:lnTo>
                    <a:pt x="6627660" y="2298700"/>
                  </a:lnTo>
                  <a:lnTo>
                    <a:pt x="6633718" y="2298700"/>
                  </a:lnTo>
                  <a:lnTo>
                    <a:pt x="6639331" y="2286000"/>
                  </a:lnTo>
                  <a:lnTo>
                    <a:pt x="6647167" y="2286000"/>
                  </a:lnTo>
                  <a:lnTo>
                    <a:pt x="6652615" y="2273300"/>
                  </a:lnTo>
                  <a:lnTo>
                    <a:pt x="6655257" y="2273300"/>
                  </a:lnTo>
                  <a:lnTo>
                    <a:pt x="6657670" y="2260600"/>
                  </a:lnTo>
                  <a:lnTo>
                    <a:pt x="6658305" y="2247900"/>
                  </a:lnTo>
                  <a:lnTo>
                    <a:pt x="6658978" y="2247900"/>
                  </a:lnTo>
                  <a:lnTo>
                    <a:pt x="6659283" y="2235200"/>
                  </a:lnTo>
                  <a:lnTo>
                    <a:pt x="6712166" y="2235200"/>
                  </a:lnTo>
                  <a:lnTo>
                    <a:pt x="6717805" y="2247900"/>
                  </a:lnTo>
                  <a:lnTo>
                    <a:pt x="6736016" y="2247900"/>
                  </a:lnTo>
                  <a:lnTo>
                    <a:pt x="6743713" y="2260600"/>
                  </a:lnTo>
                  <a:lnTo>
                    <a:pt x="6898119" y="2260600"/>
                  </a:lnTo>
                  <a:lnTo>
                    <a:pt x="6899580" y="2273300"/>
                  </a:lnTo>
                  <a:lnTo>
                    <a:pt x="6900850" y="2286000"/>
                  </a:lnTo>
                  <a:lnTo>
                    <a:pt x="6903174" y="2298700"/>
                  </a:lnTo>
                  <a:lnTo>
                    <a:pt x="6904241" y="2298700"/>
                  </a:lnTo>
                  <a:lnTo>
                    <a:pt x="6905371" y="2311400"/>
                  </a:lnTo>
                  <a:lnTo>
                    <a:pt x="6907695" y="2324100"/>
                  </a:lnTo>
                  <a:lnTo>
                    <a:pt x="6909917" y="2349500"/>
                  </a:lnTo>
                  <a:lnTo>
                    <a:pt x="6911657" y="2362200"/>
                  </a:lnTo>
                  <a:lnTo>
                    <a:pt x="6913054" y="2374900"/>
                  </a:lnTo>
                  <a:lnTo>
                    <a:pt x="6914274" y="2400300"/>
                  </a:lnTo>
                  <a:lnTo>
                    <a:pt x="6914274" y="2157311"/>
                  </a:lnTo>
                  <a:lnTo>
                    <a:pt x="6912546" y="2146300"/>
                  </a:lnTo>
                  <a:lnTo>
                    <a:pt x="6910514" y="2133600"/>
                  </a:lnTo>
                  <a:lnTo>
                    <a:pt x="6908368" y="2133600"/>
                  </a:lnTo>
                  <a:lnTo>
                    <a:pt x="6906082" y="2120900"/>
                  </a:lnTo>
                  <a:lnTo>
                    <a:pt x="6903669" y="2120900"/>
                  </a:lnTo>
                  <a:lnTo>
                    <a:pt x="6901078" y="2108200"/>
                  </a:lnTo>
                  <a:lnTo>
                    <a:pt x="6898208" y="2108200"/>
                  </a:lnTo>
                  <a:lnTo>
                    <a:pt x="6895236" y="2095500"/>
                  </a:lnTo>
                  <a:lnTo>
                    <a:pt x="6892303" y="2082800"/>
                  </a:lnTo>
                  <a:lnTo>
                    <a:pt x="6889166" y="2082800"/>
                  </a:lnTo>
                  <a:lnTo>
                    <a:pt x="6887197" y="2075548"/>
                  </a:lnTo>
                  <a:lnTo>
                    <a:pt x="6887197" y="2222500"/>
                  </a:lnTo>
                  <a:lnTo>
                    <a:pt x="6748412" y="2222500"/>
                  </a:lnTo>
                  <a:lnTo>
                    <a:pt x="6743268" y="2209800"/>
                  </a:lnTo>
                  <a:lnTo>
                    <a:pt x="6726402" y="2209800"/>
                  </a:lnTo>
                  <a:lnTo>
                    <a:pt x="6719151" y="2197100"/>
                  </a:lnTo>
                  <a:lnTo>
                    <a:pt x="6639865" y="2197100"/>
                  </a:lnTo>
                  <a:lnTo>
                    <a:pt x="6628816" y="2209800"/>
                  </a:lnTo>
                  <a:lnTo>
                    <a:pt x="6625463" y="2222500"/>
                  </a:lnTo>
                  <a:lnTo>
                    <a:pt x="6623888" y="2222500"/>
                  </a:lnTo>
                  <a:lnTo>
                    <a:pt x="6622732" y="2235200"/>
                  </a:lnTo>
                  <a:lnTo>
                    <a:pt x="6622021" y="2235200"/>
                  </a:lnTo>
                  <a:lnTo>
                    <a:pt x="6621437" y="2247900"/>
                  </a:lnTo>
                  <a:lnTo>
                    <a:pt x="6619951" y="2247900"/>
                  </a:lnTo>
                  <a:lnTo>
                    <a:pt x="6619151" y="2260600"/>
                  </a:lnTo>
                  <a:lnTo>
                    <a:pt x="6611810" y="2260600"/>
                  </a:lnTo>
                  <a:lnTo>
                    <a:pt x="6610782" y="2273300"/>
                  </a:lnTo>
                  <a:lnTo>
                    <a:pt x="6535928" y="2273300"/>
                  </a:lnTo>
                  <a:lnTo>
                    <a:pt x="6529083" y="2260600"/>
                  </a:lnTo>
                  <a:lnTo>
                    <a:pt x="6508636" y="2260600"/>
                  </a:lnTo>
                  <a:lnTo>
                    <a:pt x="6502235" y="2247900"/>
                  </a:lnTo>
                  <a:lnTo>
                    <a:pt x="6487884" y="2247900"/>
                  </a:lnTo>
                  <a:lnTo>
                    <a:pt x="6490119" y="2235200"/>
                  </a:lnTo>
                  <a:lnTo>
                    <a:pt x="6494970" y="2235200"/>
                  </a:lnTo>
                  <a:lnTo>
                    <a:pt x="6499669" y="2222500"/>
                  </a:lnTo>
                  <a:lnTo>
                    <a:pt x="6504013" y="2222500"/>
                  </a:lnTo>
                  <a:lnTo>
                    <a:pt x="6507785" y="2209800"/>
                  </a:lnTo>
                  <a:lnTo>
                    <a:pt x="6512446" y="2209800"/>
                  </a:lnTo>
                  <a:lnTo>
                    <a:pt x="6514325" y="2197100"/>
                  </a:lnTo>
                  <a:lnTo>
                    <a:pt x="6516421" y="2197100"/>
                  </a:lnTo>
                  <a:lnTo>
                    <a:pt x="6518529" y="2184400"/>
                  </a:lnTo>
                  <a:lnTo>
                    <a:pt x="6520624" y="2184400"/>
                  </a:lnTo>
                  <a:lnTo>
                    <a:pt x="6521259" y="2171700"/>
                  </a:lnTo>
                  <a:lnTo>
                    <a:pt x="6519824" y="2171700"/>
                  </a:lnTo>
                  <a:lnTo>
                    <a:pt x="6518707" y="2159000"/>
                  </a:lnTo>
                  <a:lnTo>
                    <a:pt x="6513830" y="2159000"/>
                  </a:lnTo>
                  <a:lnTo>
                    <a:pt x="6508686" y="2146300"/>
                  </a:lnTo>
                  <a:lnTo>
                    <a:pt x="6495428" y="2146300"/>
                  </a:lnTo>
                  <a:lnTo>
                    <a:pt x="6487503" y="2133600"/>
                  </a:lnTo>
                  <a:lnTo>
                    <a:pt x="6457582" y="2133600"/>
                  </a:lnTo>
                  <a:lnTo>
                    <a:pt x="6450914" y="2146300"/>
                  </a:lnTo>
                  <a:lnTo>
                    <a:pt x="6419380" y="2146300"/>
                  </a:lnTo>
                  <a:lnTo>
                    <a:pt x="6411100" y="2159000"/>
                  </a:lnTo>
                  <a:lnTo>
                    <a:pt x="6395174" y="2159000"/>
                  </a:lnTo>
                  <a:lnTo>
                    <a:pt x="6391148" y="2171700"/>
                  </a:lnTo>
                  <a:lnTo>
                    <a:pt x="6386550" y="2171700"/>
                  </a:lnTo>
                  <a:lnTo>
                    <a:pt x="6382156" y="2184400"/>
                  </a:lnTo>
                  <a:lnTo>
                    <a:pt x="6371768" y="2184400"/>
                  </a:lnTo>
                  <a:lnTo>
                    <a:pt x="6370028" y="2197100"/>
                  </a:lnTo>
                  <a:lnTo>
                    <a:pt x="6352260" y="2197100"/>
                  </a:lnTo>
                  <a:lnTo>
                    <a:pt x="6350203" y="2209800"/>
                  </a:lnTo>
                  <a:lnTo>
                    <a:pt x="6323495" y="2209800"/>
                  </a:lnTo>
                  <a:lnTo>
                    <a:pt x="6321666" y="2197100"/>
                  </a:lnTo>
                  <a:lnTo>
                    <a:pt x="6305105" y="2197100"/>
                  </a:lnTo>
                  <a:lnTo>
                    <a:pt x="6295796" y="2184400"/>
                  </a:lnTo>
                  <a:lnTo>
                    <a:pt x="6289764" y="2184400"/>
                  </a:lnTo>
                  <a:lnTo>
                    <a:pt x="6293434" y="2171700"/>
                  </a:lnTo>
                  <a:lnTo>
                    <a:pt x="6299822" y="2171700"/>
                  </a:lnTo>
                  <a:lnTo>
                    <a:pt x="6302553" y="2159000"/>
                  </a:lnTo>
                  <a:lnTo>
                    <a:pt x="6311773" y="2159000"/>
                  </a:lnTo>
                  <a:lnTo>
                    <a:pt x="6318669" y="2146300"/>
                  </a:lnTo>
                  <a:lnTo>
                    <a:pt x="6325552" y="2146300"/>
                  </a:lnTo>
                  <a:lnTo>
                    <a:pt x="6336855" y="2133600"/>
                  </a:lnTo>
                  <a:lnTo>
                    <a:pt x="6353403" y="2133600"/>
                  </a:lnTo>
                  <a:lnTo>
                    <a:pt x="6358509" y="2120900"/>
                  </a:lnTo>
                  <a:lnTo>
                    <a:pt x="6363411" y="2120900"/>
                  </a:lnTo>
                  <a:lnTo>
                    <a:pt x="6368148" y="2108200"/>
                  </a:lnTo>
                  <a:lnTo>
                    <a:pt x="6374638" y="2108200"/>
                  </a:lnTo>
                  <a:lnTo>
                    <a:pt x="6380315" y="2095500"/>
                  </a:lnTo>
                  <a:lnTo>
                    <a:pt x="6384607" y="2095500"/>
                  </a:lnTo>
                  <a:lnTo>
                    <a:pt x="6387312" y="2082800"/>
                  </a:lnTo>
                  <a:lnTo>
                    <a:pt x="6389700" y="2082800"/>
                  </a:lnTo>
                  <a:lnTo>
                    <a:pt x="6391910" y="2070100"/>
                  </a:lnTo>
                  <a:lnTo>
                    <a:pt x="6393967" y="2070100"/>
                  </a:lnTo>
                  <a:lnTo>
                    <a:pt x="6396152" y="2057400"/>
                  </a:lnTo>
                  <a:lnTo>
                    <a:pt x="6398298" y="2057400"/>
                  </a:lnTo>
                  <a:lnTo>
                    <a:pt x="6400089" y="2044700"/>
                  </a:lnTo>
                  <a:lnTo>
                    <a:pt x="6401879" y="2044700"/>
                  </a:lnTo>
                  <a:lnTo>
                    <a:pt x="6403543" y="2032000"/>
                  </a:lnTo>
                  <a:lnTo>
                    <a:pt x="6407480" y="2032000"/>
                  </a:lnTo>
                  <a:lnTo>
                    <a:pt x="6409753" y="2019300"/>
                  </a:lnTo>
                  <a:lnTo>
                    <a:pt x="6413386" y="2019300"/>
                  </a:lnTo>
                  <a:lnTo>
                    <a:pt x="6414541" y="2006600"/>
                  </a:lnTo>
                  <a:lnTo>
                    <a:pt x="6420764" y="2006600"/>
                  </a:lnTo>
                  <a:lnTo>
                    <a:pt x="6423355" y="1993900"/>
                  </a:lnTo>
                  <a:lnTo>
                    <a:pt x="6432956" y="1993900"/>
                  </a:lnTo>
                  <a:lnTo>
                    <a:pt x="6437808" y="1981200"/>
                  </a:lnTo>
                  <a:lnTo>
                    <a:pt x="6442684" y="1981200"/>
                  </a:lnTo>
                  <a:lnTo>
                    <a:pt x="6447676" y="1968500"/>
                  </a:lnTo>
                  <a:lnTo>
                    <a:pt x="6458064" y="1968500"/>
                  </a:lnTo>
                  <a:lnTo>
                    <a:pt x="6463398" y="1955800"/>
                  </a:lnTo>
                  <a:lnTo>
                    <a:pt x="6473965" y="1955800"/>
                  </a:lnTo>
                  <a:lnTo>
                    <a:pt x="6478397" y="1943100"/>
                  </a:lnTo>
                  <a:lnTo>
                    <a:pt x="6514198" y="1943100"/>
                  </a:lnTo>
                  <a:lnTo>
                    <a:pt x="6523025" y="1955800"/>
                  </a:lnTo>
                  <a:lnTo>
                    <a:pt x="6539382" y="1955800"/>
                  </a:lnTo>
                  <a:lnTo>
                    <a:pt x="6546875" y="1968500"/>
                  </a:lnTo>
                  <a:lnTo>
                    <a:pt x="6573482" y="1968500"/>
                  </a:lnTo>
                  <a:lnTo>
                    <a:pt x="6584632" y="1981200"/>
                  </a:lnTo>
                  <a:lnTo>
                    <a:pt x="6631483" y="1981200"/>
                  </a:lnTo>
                  <a:lnTo>
                    <a:pt x="6643802" y="1993900"/>
                  </a:lnTo>
                  <a:lnTo>
                    <a:pt x="6746799" y="1993900"/>
                  </a:lnTo>
                  <a:lnTo>
                    <a:pt x="6750113" y="2006600"/>
                  </a:lnTo>
                  <a:lnTo>
                    <a:pt x="6774764" y="2006600"/>
                  </a:lnTo>
                  <a:lnTo>
                    <a:pt x="6780263" y="2019300"/>
                  </a:lnTo>
                  <a:lnTo>
                    <a:pt x="6791769" y="2019300"/>
                  </a:lnTo>
                  <a:lnTo>
                    <a:pt x="6797624" y="2032000"/>
                  </a:lnTo>
                  <a:lnTo>
                    <a:pt x="6809981" y="2032000"/>
                  </a:lnTo>
                  <a:lnTo>
                    <a:pt x="6813156" y="2044700"/>
                  </a:lnTo>
                  <a:lnTo>
                    <a:pt x="6817766" y="2044700"/>
                  </a:lnTo>
                  <a:lnTo>
                    <a:pt x="6822059" y="2057400"/>
                  </a:lnTo>
                  <a:lnTo>
                    <a:pt x="6826136" y="2057400"/>
                  </a:lnTo>
                  <a:lnTo>
                    <a:pt x="6829641" y="2070100"/>
                  </a:lnTo>
                  <a:lnTo>
                    <a:pt x="6836207" y="2070100"/>
                  </a:lnTo>
                  <a:lnTo>
                    <a:pt x="6839280" y="2082800"/>
                  </a:lnTo>
                  <a:lnTo>
                    <a:pt x="6842963" y="2082800"/>
                  </a:lnTo>
                  <a:lnTo>
                    <a:pt x="6846379" y="2095500"/>
                  </a:lnTo>
                  <a:lnTo>
                    <a:pt x="6849554" y="2108200"/>
                  </a:lnTo>
                  <a:lnTo>
                    <a:pt x="6852526" y="2108200"/>
                  </a:lnTo>
                  <a:lnTo>
                    <a:pt x="6859105" y="2133600"/>
                  </a:lnTo>
                  <a:lnTo>
                    <a:pt x="6862204" y="2146300"/>
                  </a:lnTo>
                  <a:lnTo>
                    <a:pt x="6865074" y="2146300"/>
                  </a:lnTo>
                  <a:lnTo>
                    <a:pt x="6867817" y="2159000"/>
                  </a:lnTo>
                  <a:lnTo>
                    <a:pt x="6870509" y="2171700"/>
                  </a:lnTo>
                  <a:lnTo>
                    <a:pt x="6872821" y="2184400"/>
                  </a:lnTo>
                  <a:lnTo>
                    <a:pt x="6875183" y="2184400"/>
                  </a:lnTo>
                  <a:lnTo>
                    <a:pt x="6877583" y="2197100"/>
                  </a:lnTo>
                  <a:lnTo>
                    <a:pt x="6880047" y="2197100"/>
                  </a:lnTo>
                  <a:lnTo>
                    <a:pt x="6882371" y="2209800"/>
                  </a:lnTo>
                  <a:lnTo>
                    <a:pt x="6887197" y="2222500"/>
                  </a:lnTo>
                  <a:lnTo>
                    <a:pt x="6887197" y="2075548"/>
                  </a:lnTo>
                  <a:lnTo>
                    <a:pt x="6885724" y="2070100"/>
                  </a:lnTo>
                  <a:lnTo>
                    <a:pt x="6882079" y="2057400"/>
                  </a:lnTo>
                  <a:lnTo>
                    <a:pt x="6878231" y="2057400"/>
                  </a:lnTo>
                  <a:lnTo>
                    <a:pt x="6874154" y="2044700"/>
                  </a:lnTo>
                  <a:lnTo>
                    <a:pt x="6869798" y="2044700"/>
                  </a:lnTo>
                  <a:lnTo>
                    <a:pt x="6864578" y="2032000"/>
                  </a:lnTo>
                  <a:lnTo>
                    <a:pt x="6859054" y="2019300"/>
                  </a:lnTo>
                  <a:lnTo>
                    <a:pt x="6853199" y="2019300"/>
                  </a:lnTo>
                  <a:lnTo>
                    <a:pt x="6846976" y="2006600"/>
                  </a:lnTo>
                  <a:lnTo>
                    <a:pt x="6840182" y="2006600"/>
                  </a:lnTo>
                  <a:lnTo>
                    <a:pt x="6833032" y="1993900"/>
                  </a:lnTo>
                  <a:lnTo>
                    <a:pt x="6825539" y="1993900"/>
                  </a:lnTo>
                  <a:lnTo>
                    <a:pt x="6817715" y="1981200"/>
                  </a:lnTo>
                  <a:lnTo>
                    <a:pt x="6801790" y="1968500"/>
                  </a:lnTo>
                  <a:lnTo>
                    <a:pt x="6785026" y="1968500"/>
                  </a:lnTo>
                  <a:lnTo>
                    <a:pt x="6767385" y="1955800"/>
                  </a:lnTo>
                  <a:lnTo>
                    <a:pt x="6702488" y="1955800"/>
                  </a:lnTo>
                  <a:lnTo>
                    <a:pt x="6687020" y="1943100"/>
                  </a:lnTo>
                  <a:lnTo>
                    <a:pt x="6632245" y="1943100"/>
                  </a:lnTo>
                  <a:lnTo>
                    <a:pt x="6620510" y="1930400"/>
                  </a:lnTo>
                  <a:lnTo>
                    <a:pt x="6576644" y="1930400"/>
                  </a:lnTo>
                  <a:lnTo>
                    <a:pt x="6572034" y="1917700"/>
                  </a:lnTo>
                  <a:lnTo>
                    <a:pt x="6546355" y="1917700"/>
                  </a:lnTo>
                  <a:lnTo>
                    <a:pt x="6538836" y="1905000"/>
                  </a:lnTo>
                  <a:lnTo>
                    <a:pt x="6524130" y="1905000"/>
                  </a:lnTo>
                  <a:lnTo>
                    <a:pt x="6516967" y="1892300"/>
                  </a:lnTo>
                  <a:lnTo>
                    <a:pt x="6506273" y="1892300"/>
                  </a:lnTo>
                  <a:lnTo>
                    <a:pt x="6501168" y="1879600"/>
                  </a:lnTo>
                  <a:lnTo>
                    <a:pt x="6491287" y="1879600"/>
                  </a:lnTo>
                  <a:lnTo>
                    <a:pt x="6486525" y="1866900"/>
                  </a:lnTo>
                  <a:lnTo>
                    <a:pt x="6481889" y="1866900"/>
                  </a:lnTo>
                  <a:lnTo>
                    <a:pt x="6476784" y="1854200"/>
                  </a:lnTo>
                  <a:lnTo>
                    <a:pt x="6472352" y="1854200"/>
                  </a:lnTo>
                  <a:lnTo>
                    <a:pt x="6467703" y="1841500"/>
                  </a:lnTo>
                  <a:lnTo>
                    <a:pt x="6464300" y="1841500"/>
                  </a:lnTo>
                  <a:lnTo>
                    <a:pt x="6464300" y="1917700"/>
                  </a:lnTo>
                  <a:lnTo>
                    <a:pt x="6453429" y="1917700"/>
                  </a:lnTo>
                  <a:lnTo>
                    <a:pt x="6444386" y="1930400"/>
                  </a:lnTo>
                  <a:lnTo>
                    <a:pt x="6435623" y="1930400"/>
                  </a:lnTo>
                  <a:lnTo>
                    <a:pt x="6428829" y="1943100"/>
                  </a:lnTo>
                  <a:lnTo>
                    <a:pt x="6422276" y="1943100"/>
                  </a:lnTo>
                  <a:lnTo>
                    <a:pt x="6415900" y="1955800"/>
                  </a:lnTo>
                  <a:lnTo>
                    <a:pt x="6402883" y="1968500"/>
                  </a:lnTo>
                  <a:lnTo>
                    <a:pt x="6396126" y="1968500"/>
                  </a:lnTo>
                  <a:lnTo>
                    <a:pt x="6389662" y="1981200"/>
                  </a:lnTo>
                  <a:lnTo>
                    <a:pt x="6383756" y="1993900"/>
                  </a:lnTo>
                  <a:lnTo>
                    <a:pt x="6380366" y="1993900"/>
                  </a:lnTo>
                  <a:lnTo>
                    <a:pt x="6377724" y="2006600"/>
                  </a:lnTo>
                  <a:lnTo>
                    <a:pt x="6372580" y="2006600"/>
                  </a:lnTo>
                  <a:lnTo>
                    <a:pt x="6370383" y="2019300"/>
                  </a:lnTo>
                  <a:lnTo>
                    <a:pt x="6366942" y="2032000"/>
                  </a:lnTo>
                  <a:lnTo>
                    <a:pt x="6365557" y="2032000"/>
                  </a:lnTo>
                  <a:lnTo>
                    <a:pt x="6362560" y="2044700"/>
                  </a:lnTo>
                  <a:lnTo>
                    <a:pt x="6360985" y="2044700"/>
                  </a:lnTo>
                  <a:lnTo>
                    <a:pt x="6359372" y="2057400"/>
                  </a:lnTo>
                  <a:lnTo>
                    <a:pt x="6354775" y="2070100"/>
                  </a:lnTo>
                  <a:lnTo>
                    <a:pt x="6352934" y="2070100"/>
                  </a:lnTo>
                  <a:lnTo>
                    <a:pt x="6350736" y="2082800"/>
                  </a:lnTo>
                  <a:lnTo>
                    <a:pt x="6343497" y="2082800"/>
                  </a:lnTo>
                  <a:lnTo>
                    <a:pt x="6339243" y="2095500"/>
                  </a:lnTo>
                  <a:lnTo>
                    <a:pt x="6329261" y="2095500"/>
                  </a:lnTo>
                  <a:lnTo>
                    <a:pt x="6317183" y="2108200"/>
                  </a:lnTo>
                  <a:lnTo>
                    <a:pt x="6306388" y="2120900"/>
                  </a:lnTo>
                  <a:lnTo>
                    <a:pt x="6289129" y="2120900"/>
                  </a:lnTo>
                  <a:lnTo>
                    <a:pt x="6282639" y="2133600"/>
                  </a:lnTo>
                  <a:lnTo>
                    <a:pt x="6272314" y="2146300"/>
                  </a:lnTo>
                  <a:lnTo>
                    <a:pt x="6268059" y="2146300"/>
                  </a:lnTo>
                  <a:lnTo>
                    <a:pt x="6256515" y="2159000"/>
                  </a:lnTo>
                  <a:lnTo>
                    <a:pt x="6253569" y="2171700"/>
                  </a:lnTo>
                  <a:lnTo>
                    <a:pt x="6249124" y="2171700"/>
                  </a:lnTo>
                  <a:lnTo>
                    <a:pt x="6245745" y="2184400"/>
                  </a:lnTo>
                  <a:lnTo>
                    <a:pt x="6243205" y="2197100"/>
                  </a:lnTo>
                  <a:lnTo>
                    <a:pt x="6241262" y="2197100"/>
                  </a:lnTo>
                  <a:lnTo>
                    <a:pt x="6240030" y="2209800"/>
                  </a:lnTo>
                  <a:lnTo>
                    <a:pt x="6239421" y="2222500"/>
                  </a:lnTo>
                  <a:lnTo>
                    <a:pt x="6239383" y="2235200"/>
                  </a:lnTo>
                  <a:lnTo>
                    <a:pt x="6239865" y="2235200"/>
                  </a:lnTo>
                  <a:lnTo>
                    <a:pt x="6240589" y="2247900"/>
                  </a:lnTo>
                  <a:lnTo>
                    <a:pt x="6242240" y="2260600"/>
                  </a:lnTo>
                  <a:lnTo>
                    <a:pt x="6243942" y="2260600"/>
                  </a:lnTo>
                  <a:lnTo>
                    <a:pt x="6245199" y="2273300"/>
                  </a:lnTo>
                  <a:lnTo>
                    <a:pt x="6246228" y="2273300"/>
                  </a:lnTo>
                  <a:lnTo>
                    <a:pt x="6246761" y="2286000"/>
                  </a:lnTo>
                  <a:lnTo>
                    <a:pt x="6247206" y="2286000"/>
                  </a:lnTo>
                  <a:lnTo>
                    <a:pt x="6247206" y="2298700"/>
                  </a:lnTo>
                  <a:lnTo>
                    <a:pt x="6246711" y="2311400"/>
                  </a:lnTo>
                  <a:lnTo>
                    <a:pt x="6246126" y="2311400"/>
                  </a:lnTo>
                  <a:lnTo>
                    <a:pt x="6245415" y="2324100"/>
                  </a:lnTo>
                  <a:lnTo>
                    <a:pt x="6244514" y="2324100"/>
                  </a:lnTo>
                  <a:lnTo>
                    <a:pt x="6243320" y="2336800"/>
                  </a:lnTo>
                  <a:lnTo>
                    <a:pt x="6242024" y="2349500"/>
                  </a:lnTo>
                  <a:lnTo>
                    <a:pt x="6238443" y="2349500"/>
                  </a:lnTo>
                  <a:lnTo>
                    <a:pt x="6236017" y="2362200"/>
                  </a:lnTo>
                  <a:lnTo>
                    <a:pt x="6233338" y="2362200"/>
                  </a:lnTo>
                  <a:lnTo>
                    <a:pt x="6230251" y="2374900"/>
                  </a:lnTo>
                  <a:lnTo>
                    <a:pt x="6222428" y="2387600"/>
                  </a:lnTo>
                  <a:lnTo>
                    <a:pt x="6221349" y="2387600"/>
                  </a:lnTo>
                  <a:lnTo>
                    <a:pt x="6220180" y="2400300"/>
                  </a:lnTo>
                  <a:lnTo>
                    <a:pt x="6210160" y="2400300"/>
                  </a:lnTo>
                  <a:lnTo>
                    <a:pt x="6208636" y="2413000"/>
                  </a:lnTo>
                  <a:lnTo>
                    <a:pt x="6134011" y="2413000"/>
                  </a:lnTo>
                  <a:lnTo>
                    <a:pt x="6129540" y="2400300"/>
                  </a:lnTo>
                  <a:lnTo>
                    <a:pt x="6112307" y="2400300"/>
                  </a:lnTo>
                  <a:lnTo>
                    <a:pt x="6106185" y="2387600"/>
                  </a:lnTo>
                  <a:lnTo>
                    <a:pt x="6094501" y="2387600"/>
                  </a:lnTo>
                  <a:lnTo>
                    <a:pt x="6091948" y="2374900"/>
                  </a:lnTo>
                  <a:lnTo>
                    <a:pt x="6083859" y="2374900"/>
                  </a:lnTo>
                  <a:lnTo>
                    <a:pt x="6082690" y="2362200"/>
                  </a:lnTo>
                  <a:lnTo>
                    <a:pt x="6080633" y="2362200"/>
                  </a:lnTo>
                  <a:lnTo>
                    <a:pt x="6079426" y="2349500"/>
                  </a:lnTo>
                  <a:lnTo>
                    <a:pt x="6073025" y="2336800"/>
                  </a:lnTo>
                  <a:lnTo>
                    <a:pt x="6067564" y="2336800"/>
                  </a:lnTo>
                  <a:lnTo>
                    <a:pt x="6055398" y="2324100"/>
                  </a:lnTo>
                  <a:lnTo>
                    <a:pt x="5931547" y="2324100"/>
                  </a:lnTo>
                  <a:lnTo>
                    <a:pt x="5932576" y="2311400"/>
                  </a:lnTo>
                  <a:lnTo>
                    <a:pt x="5933656" y="2311400"/>
                  </a:lnTo>
                  <a:lnTo>
                    <a:pt x="5936653" y="2298700"/>
                  </a:lnTo>
                  <a:lnTo>
                    <a:pt x="5937910" y="2286000"/>
                  </a:lnTo>
                  <a:lnTo>
                    <a:pt x="5939968" y="2286000"/>
                  </a:lnTo>
                  <a:lnTo>
                    <a:pt x="5940463" y="2273300"/>
                  </a:lnTo>
                  <a:lnTo>
                    <a:pt x="5942203" y="2273300"/>
                  </a:lnTo>
                  <a:lnTo>
                    <a:pt x="5943003" y="2260600"/>
                  </a:lnTo>
                  <a:lnTo>
                    <a:pt x="5942647" y="2247900"/>
                  </a:lnTo>
                  <a:lnTo>
                    <a:pt x="5942063" y="2247900"/>
                  </a:lnTo>
                  <a:lnTo>
                    <a:pt x="5941403" y="2235200"/>
                  </a:lnTo>
                  <a:lnTo>
                    <a:pt x="5939294" y="2235200"/>
                  </a:lnTo>
                  <a:lnTo>
                    <a:pt x="5933478" y="2222500"/>
                  </a:lnTo>
                  <a:lnTo>
                    <a:pt x="5931192" y="2209800"/>
                  </a:lnTo>
                  <a:lnTo>
                    <a:pt x="5921489" y="2209800"/>
                  </a:lnTo>
                  <a:lnTo>
                    <a:pt x="5916473" y="2197100"/>
                  </a:lnTo>
                  <a:lnTo>
                    <a:pt x="5911735" y="2197100"/>
                  </a:lnTo>
                  <a:lnTo>
                    <a:pt x="5905335" y="2188070"/>
                  </a:lnTo>
                  <a:lnTo>
                    <a:pt x="5905335" y="2260600"/>
                  </a:lnTo>
                  <a:lnTo>
                    <a:pt x="5904928" y="2260600"/>
                  </a:lnTo>
                  <a:lnTo>
                    <a:pt x="5903988" y="2273300"/>
                  </a:lnTo>
                  <a:lnTo>
                    <a:pt x="5902604" y="2273300"/>
                  </a:lnTo>
                  <a:lnTo>
                    <a:pt x="5901575" y="2286000"/>
                  </a:lnTo>
                  <a:lnTo>
                    <a:pt x="5900598" y="2286000"/>
                  </a:lnTo>
                  <a:lnTo>
                    <a:pt x="5898947" y="2298700"/>
                  </a:lnTo>
                  <a:lnTo>
                    <a:pt x="5895416" y="2311400"/>
                  </a:lnTo>
                  <a:lnTo>
                    <a:pt x="5893790" y="2311400"/>
                  </a:lnTo>
                  <a:lnTo>
                    <a:pt x="5892990" y="2324100"/>
                  </a:lnTo>
                  <a:lnTo>
                    <a:pt x="5891415" y="2324100"/>
                  </a:lnTo>
                  <a:lnTo>
                    <a:pt x="5891238" y="2336800"/>
                  </a:lnTo>
                  <a:lnTo>
                    <a:pt x="5885827" y="2336800"/>
                  </a:lnTo>
                  <a:lnTo>
                    <a:pt x="5886056" y="2349500"/>
                  </a:lnTo>
                  <a:lnTo>
                    <a:pt x="5885599" y="2362200"/>
                  </a:lnTo>
                  <a:lnTo>
                    <a:pt x="5885383" y="2362200"/>
                  </a:lnTo>
                  <a:lnTo>
                    <a:pt x="5885561" y="2374900"/>
                  </a:lnTo>
                  <a:lnTo>
                    <a:pt x="5886094" y="2387600"/>
                  </a:lnTo>
                  <a:lnTo>
                    <a:pt x="5887707" y="2387600"/>
                  </a:lnTo>
                  <a:lnTo>
                    <a:pt x="5888964" y="2400300"/>
                  </a:lnTo>
                  <a:lnTo>
                    <a:pt x="5891733" y="2400300"/>
                  </a:lnTo>
                  <a:lnTo>
                    <a:pt x="5892406" y="2413000"/>
                  </a:lnTo>
                  <a:lnTo>
                    <a:pt x="5893168" y="2413000"/>
                  </a:lnTo>
                  <a:lnTo>
                    <a:pt x="5893384" y="2425700"/>
                  </a:lnTo>
                  <a:lnTo>
                    <a:pt x="5893168" y="2425700"/>
                  </a:lnTo>
                  <a:lnTo>
                    <a:pt x="5892851" y="2438400"/>
                  </a:lnTo>
                  <a:lnTo>
                    <a:pt x="5891377" y="2438400"/>
                  </a:lnTo>
                  <a:lnTo>
                    <a:pt x="5890031" y="2451100"/>
                  </a:lnTo>
                  <a:lnTo>
                    <a:pt x="5887885" y="2451100"/>
                  </a:lnTo>
                  <a:lnTo>
                    <a:pt x="5885561" y="2463800"/>
                  </a:lnTo>
                  <a:lnTo>
                    <a:pt x="5879655" y="2463800"/>
                  </a:lnTo>
                  <a:lnTo>
                    <a:pt x="5878398" y="2476500"/>
                  </a:lnTo>
                  <a:lnTo>
                    <a:pt x="5867120" y="2476500"/>
                  </a:lnTo>
                  <a:lnTo>
                    <a:pt x="5862028" y="2489200"/>
                  </a:lnTo>
                  <a:lnTo>
                    <a:pt x="5843155" y="2489200"/>
                  </a:lnTo>
                  <a:lnTo>
                    <a:pt x="5837301" y="2501900"/>
                  </a:lnTo>
                  <a:lnTo>
                    <a:pt x="5823229" y="2501900"/>
                  </a:lnTo>
                  <a:lnTo>
                    <a:pt x="5815139" y="2514600"/>
                  </a:lnTo>
                  <a:lnTo>
                    <a:pt x="5811774" y="2514600"/>
                  </a:lnTo>
                  <a:lnTo>
                    <a:pt x="5804446" y="2527300"/>
                  </a:lnTo>
                  <a:lnTo>
                    <a:pt x="5801893" y="2540000"/>
                  </a:lnTo>
                  <a:lnTo>
                    <a:pt x="5788418" y="2540000"/>
                  </a:lnTo>
                  <a:lnTo>
                    <a:pt x="5783999" y="2552700"/>
                  </a:lnTo>
                  <a:lnTo>
                    <a:pt x="5763946" y="2552700"/>
                  </a:lnTo>
                  <a:lnTo>
                    <a:pt x="5757684" y="2565400"/>
                  </a:lnTo>
                  <a:lnTo>
                    <a:pt x="5742800" y="2565400"/>
                  </a:lnTo>
                  <a:lnTo>
                    <a:pt x="5735853" y="2578100"/>
                  </a:lnTo>
                  <a:lnTo>
                    <a:pt x="5729236" y="2578100"/>
                  </a:lnTo>
                  <a:lnTo>
                    <a:pt x="5723433" y="2590800"/>
                  </a:lnTo>
                  <a:lnTo>
                    <a:pt x="5717908" y="2603500"/>
                  </a:lnTo>
                  <a:lnTo>
                    <a:pt x="5712472" y="2603500"/>
                  </a:lnTo>
                  <a:lnTo>
                    <a:pt x="5706948" y="2616200"/>
                  </a:lnTo>
                  <a:lnTo>
                    <a:pt x="5695632" y="2616200"/>
                  </a:lnTo>
                  <a:lnTo>
                    <a:pt x="5693524" y="2628900"/>
                  </a:lnTo>
                  <a:lnTo>
                    <a:pt x="5673674" y="2628900"/>
                  </a:lnTo>
                  <a:lnTo>
                    <a:pt x="5666854" y="2641600"/>
                  </a:lnTo>
                  <a:lnTo>
                    <a:pt x="5622544" y="2641600"/>
                  </a:lnTo>
                  <a:lnTo>
                    <a:pt x="5613171" y="2654300"/>
                  </a:lnTo>
                  <a:lnTo>
                    <a:pt x="5598134" y="2654300"/>
                  </a:lnTo>
                  <a:lnTo>
                    <a:pt x="5584710" y="2667000"/>
                  </a:lnTo>
                  <a:lnTo>
                    <a:pt x="5573522" y="2667000"/>
                  </a:lnTo>
                  <a:lnTo>
                    <a:pt x="5568658" y="2679700"/>
                  </a:lnTo>
                  <a:lnTo>
                    <a:pt x="5559285" y="2692400"/>
                  </a:lnTo>
                  <a:lnTo>
                    <a:pt x="5553265" y="2692400"/>
                  </a:lnTo>
                  <a:lnTo>
                    <a:pt x="5552008" y="2705100"/>
                  </a:lnTo>
                  <a:lnTo>
                    <a:pt x="5531878" y="2705100"/>
                  </a:lnTo>
                  <a:lnTo>
                    <a:pt x="5529732" y="2717800"/>
                  </a:lnTo>
                  <a:lnTo>
                    <a:pt x="5526951" y="2717800"/>
                  </a:lnTo>
                  <a:lnTo>
                    <a:pt x="5525567" y="2705100"/>
                  </a:lnTo>
                  <a:lnTo>
                    <a:pt x="5496166" y="2705100"/>
                  </a:lnTo>
                  <a:lnTo>
                    <a:pt x="5493258" y="2692400"/>
                  </a:lnTo>
                  <a:lnTo>
                    <a:pt x="5490616" y="2692400"/>
                  </a:lnTo>
                  <a:lnTo>
                    <a:pt x="5488114" y="2679700"/>
                  </a:lnTo>
                  <a:lnTo>
                    <a:pt x="5485168" y="2679700"/>
                  </a:lnTo>
                  <a:lnTo>
                    <a:pt x="5482285" y="2667000"/>
                  </a:lnTo>
                  <a:lnTo>
                    <a:pt x="5479034" y="2667000"/>
                  </a:lnTo>
                  <a:lnTo>
                    <a:pt x="5475008" y="2654300"/>
                  </a:lnTo>
                  <a:lnTo>
                    <a:pt x="5464988" y="2654300"/>
                  </a:lnTo>
                  <a:lnTo>
                    <a:pt x="5450662" y="2641600"/>
                  </a:lnTo>
                  <a:lnTo>
                    <a:pt x="5409184" y="2641600"/>
                  </a:lnTo>
                  <a:lnTo>
                    <a:pt x="5401043" y="2654300"/>
                  </a:lnTo>
                  <a:lnTo>
                    <a:pt x="5366283" y="2654300"/>
                  </a:lnTo>
                  <a:lnTo>
                    <a:pt x="5359743" y="2667000"/>
                  </a:lnTo>
                  <a:lnTo>
                    <a:pt x="5340058" y="2667000"/>
                  </a:lnTo>
                  <a:lnTo>
                    <a:pt x="5333619" y="2679700"/>
                  </a:lnTo>
                  <a:lnTo>
                    <a:pt x="5327751" y="2679700"/>
                  </a:lnTo>
                  <a:lnTo>
                    <a:pt x="5322290" y="2692400"/>
                  </a:lnTo>
                  <a:lnTo>
                    <a:pt x="5317668" y="2692400"/>
                  </a:lnTo>
                  <a:lnTo>
                    <a:pt x="5314086" y="2705100"/>
                  </a:lnTo>
                  <a:lnTo>
                    <a:pt x="5311737" y="2705100"/>
                  </a:lnTo>
                  <a:lnTo>
                    <a:pt x="5310175" y="2717800"/>
                  </a:lnTo>
                  <a:lnTo>
                    <a:pt x="5309819" y="2730500"/>
                  </a:lnTo>
                  <a:lnTo>
                    <a:pt x="5309667" y="2755900"/>
                  </a:lnTo>
                  <a:lnTo>
                    <a:pt x="5309476" y="2755900"/>
                  </a:lnTo>
                  <a:lnTo>
                    <a:pt x="5309057" y="2768600"/>
                  </a:lnTo>
                  <a:lnTo>
                    <a:pt x="5308701" y="2781300"/>
                  </a:lnTo>
                  <a:lnTo>
                    <a:pt x="5305920" y="2781300"/>
                  </a:lnTo>
                  <a:lnTo>
                    <a:pt x="5304764" y="2794000"/>
                  </a:lnTo>
                  <a:lnTo>
                    <a:pt x="5297119" y="2794000"/>
                  </a:lnTo>
                  <a:lnTo>
                    <a:pt x="5293245" y="2806700"/>
                  </a:lnTo>
                  <a:lnTo>
                    <a:pt x="5289410" y="2806700"/>
                  </a:lnTo>
                  <a:lnTo>
                    <a:pt x="5284444" y="2819400"/>
                  </a:lnTo>
                  <a:lnTo>
                    <a:pt x="5280012" y="2819400"/>
                  </a:lnTo>
                  <a:lnTo>
                    <a:pt x="5275415" y="2832100"/>
                  </a:lnTo>
                  <a:lnTo>
                    <a:pt x="5271605" y="2832100"/>
                  </a:lnTo>
                  <a:lnTo>
                    <a:pt x="5267630" y="2844800"/>
                  </a:lnTo>
                  <a:lnTo>
                    <a:pt x="5260911" y="2844800"/>
                  </a:lnTo>
                  <a:lnTo>
                    <a:pt x="5258409" y="2857500"/>
                  </a:lnTo>
                  <a:lnTo>
                    <a:pt x="5246370" y="2857500"/>
                  </a:lnTo>
                  <a:lnTo>
                    <a:pt x="5241455" y="2870200"/>
                  </a:lnTo>
                  <a:lnTo>
                    <a:pt x="5222341" y="2870200"/>
                  </a:lnTo>
                  <a:lnTo>
                    <a:pt x="5210937" y="2882900"/>
                  </a:lnTo>
                  <a:lnTo>
                    <a:pt x="5191188" y="2882900"/>
                  </a:lnTo>
                  <a:lnTo>
                    <a:pt x="5182933" y="2895600"/>
                  </a:lnTo>
                  <a:lnTo>
                    <a:pt x="5162029" y="2895600"/>
                  </a:lnTo>
                  <a:lnTo>
                    <a:pt x="5149596" y="2908300"/>
                  </a:lnTo>
                  <a:lnTo>
                    <a:pt x="5094871" y="2908300"/>
                  </a:lnTo>
                  <a:lnTo>
                    <a:pt x="5090668" y="2895600"/>
                  </a:lnTo>
                  <a:lnTo>
                    <a:pt x="5062613" y="2895600"/>
                  </a:lnTo>
                  <a:lnTo>
                    <a:pt x="5058588" y="2882900"/>
                  </a:lnTo>
                  <a:lnTo>
                    <a:pt x="5044986" y="2882900"/>
                  </a:lnTo>
                  <a:lnTo>
                    <a:pt x="5039614" y="2870200"/>
                  </a:lnTo>
                  <a:lnTo>
                    <a:pt x="5030851" y="2870200"/>
                  </a:lnTo>
                  <a:lnTo>
                    <a:pt x="5026469" y="2857500"/>
                  </a:lnTo>
                  <a:lnTo>
                    <a:pt x="5020068" y="2857500"/>
                  </a:lnTo>
                  <a:lnTo>
                    <a:pt x="5017567" y="2844800"/>
                  </a:lnTo>
                  <a:lnTo>
                    <a:pt x="5013579" y="2844800"/>
                  </a:lnTo>
                  <a:lnTo>
                    <a:pt x="5011432" y="2832100"/>
                  </a:lnTo>
                  <a:lnTo>
                    <a:pt x="5009553" y="2832100"/>
                  </a:lnTo>
                  <a:lnTo>
                    <a:pt x="5004409" y="2819400"/>
                  </a:lnTo>
                  <a:lnTo>
                    <a:pt x="4995723" y="2819400"/>
                  </a:lnTo>
                  <a:lnTo>
                    <a:pt x="4991747" y="2806700"/>
                  </a:lnTo>
                  <a:lnTo>
                    <a:pt x="4967757" y="2806700"/>
                  </a:lnTo>
                  <a:lnTo>
                    <a:pt x="4964188" y="2794000"/>
                  </a:lnTo>
                  <a:lnTo>
                    <a:pt x="4968748" y="2794000"/>
                  </a:lnTo>
                  <a:lnTo>
                    <a:pt x="4972151" y="2781300"/>
                  </a:lnTo>
                  <a:lnTo>
                    <a:pt x="4974742" y="2768600"/>
                  </a:lnTo>
                  <a:lnTo>
                    <a:pt x="4978997" y="2755900"/>
                  </a:lnTo>
                  <a:lnTo>
                    <a:pt x="4980114" y="2755900"/>
                  </a:lnTo>
                  <a:lnTo>
                    <a:pt x="4982667" y="2743200"/>
                  </a:lnTo>
                  <a:lnTo>
                    <a:pt x="4983518" y="2730500"/>
                  </a:lnTo>
                  <a:lnTo>
                    <a:pt x="4983873" y="2717800"/>
                  </a:lnTo>
                  <a:lnTo>
                    <a:pt x="4984635" y="2717800"/>
                  </a:lnTo>
                  <a:lnTo>
                    <a:pt x="4985245" y="2705100"/>
                  </a:lnTo>
                  <a:lnTo>
                    <a:pt x="4985309" y="2692400"/>
                  </a:lnTo>
                  <a:lnTo>
                    <a:pt x="4984496" y="2679700"/>
                  </a:lnTo>
                  <a:lnTo>
                    <a:pt x="4983556" y="2679700"/>
                  </a:lnTo>
                  <a:lnTo>
                    <a:pt x="4982032" y="2667000"/>
                  </a:lnTo>
                  <a:lnTo>
                    <a:pt x="4978768" y="2654300"/>
                  </a:lnTo>
                  <a:lnTo>
                    <a:pt x="4976622" y="2654300"/>
                  </a:lnTo>
                  <a:lnTo>
                    <a:pt x="4974564" y="2641600"/>
                  </a:lnTo>
                  <a:lnTo>
                    <a:pt x="4972240" y="2641600"/>
                  </a:lnTo>
                  <a:lnTo>
                    <a:pt x="4971339" y="2628900"/>
                  </a:lnTo>
                  <a:lnTo>
                    <a:pt x="4970145" y="2628900"/>
                  </a:lnTo>
                  <a:lnTo>
                    <a:pt x="4969078" y="2616200"/>
                  </a:lnTo>
                  <a:lnTo>
                    <a:pt x="4968189" y="2616200"/>
                  </a:lnTo>
                  <a:lnTo>
                    <a:pt x="4967490" y="2603500"/>
                  </a:lnTo>
                  <a:lnTo>
                    <a:pt x="4967135" y="2603500"/>
                  </a:lnTo>
                  <a:lnTo>
                    <a:pt x="4967008" y="2590800"/>
                  </a:lnTo>
                  <a:lnTo>
                    <a:pt x="4967275" y="2590800"/>
                  </a:lnTo>
                  <a:lnTo>
                    <a:pt x="4967808" y="2578100"/>
                  </a:lnTo>
                  <a:lnTo>
                    <a:pt x="4968570" y="2578100"/>
                  </a:lnTo>
                  <a:lnTo>
                    <a:pt x="4969865" y="2565400"/>
                  </a:lnTo>
                  <a:lnTo>
                    <a:pt x="4971656" y="2565400"/>
                  </a:lnTo>
                  <a:lnTo>
                    <a:pt x="4973040" y="2552700"/>
                  </a:lnTo>
                  <a:lnTo>
                    <a:pt x="4978324" y="2552700"/>
                  </a:lnTo>
                  <a:lnTo>
                    <a:pt x="4979390" y="2540000"/>
                  </a:lnTo>
                  <a:lnTo>
                    <a:pt x="4984153" y="2540000"/>
                  </a:lnTo>
                  <a:lnTo>
                    <a:pt x="4989144" y="2527300"/>
                  </a:lnTo>
                  <a:lnTo>
                    <a:pt x="4994275" y="2527300"/>
                  </a:lnTo>
                  <a:lnTo>
                    <a:pt x="4999482" y="2514600"/>
                  </a:lnTo>
                  <a:lnTo>
                    <a:pt x="5007178" y="2514600"/>
                  </a:lnTo>
                  <a:lnTo>
                    <a:pt x="5013718" y="2501900"/>
                  </a:lnTo>
                  <a:lnTo>
                    <a:pt x="5016538" y="2501900"/>
                  </a:lnTo>
                  <a:lnTo>
                    <a:pt x="5021631" y="2489200"/>
                  </a:lnTo>
                  <a:lnTo>
                    <a:pt x="5024044" y="2489200"/>
                  </a:lnTo>
                  <a:lnTo>
                    <a:pt x="5027892" y="2476500"/>
                  </a:lnTo>
                  <a:lnTo>
                    <a:pt x="5029593" y="2463800"/>
                  </a:lnTo>
                  <a:lnTo>
                    <a:pt x="5031384" y="2463800"/>
                  </a:lnTo>
                  <a:lnTo>
                    <a:pt x="5034254" y="2451100"/>
                  </a:lnTo>
                  <a:lnTo>
                    <a:pt x="5037074" y="2451100"/>
                  </a:lnTo>
                  <a:lnTo>
                    <a:pt x="5038141" y="2438400"/>
                  </a:lnTo>
                  <a:lnTo>
                    <a:pt x="5039842" y="2425700"/>
                  </a:lnTo>
                  <a:lnTo>
                    <a:pt x="5040427" y="2425700"/>
                  </a:lnTo>
                  <a:lnTo>
                    <a:pt x="5040731" y="2413000"/>
                  </a:lnTo>
                  <a:lnTo>
                    <a:pt x="5042700" y="2413000"/>
                  </a:lnTo>
                  <a:lnTo>
                    <a:pt x="5043690" y="2400300"/>
                  </a:lnTo>
                  <a:lnTo>
                    <a:pt x="5047488" y="2400300"/>
                  </a:lnTo>
                  <a:lnTo>
                    <a:pt x="5048707" y="2387600"/>
                  </a:lnTo>
                  <a:lnTo>
                    <a:pt x="5055146" y="2387600"/>
                  </a:lnTo>
                  <a:lnTo>
                    <a:pt x="5057521" y="2374900"/>
                  </a:lnTo>
                  <a:lnTo>
                    <a:pt x="5068392" y="2374900"/>
                  </a:lnTo>
                  <a:lnTo>
                    <a:pt x="5071427" y="2362200"/>
                  </a:lnTo>
                  <a:lnTo>
                    <a:pt x="5095545" y="2362200"/>
                  </a:lnTo>
                  <a:lnTo>
                    <a:pt x="5100155" y="2349500"/>
                  </a:lnTo>
                  <a:lnTo>
                    <a:pt x="5157076" y="2349500"/>
                  </a:lnTo>
                  <a:lnTo>
                    <a:pt x="5174069" y="2336800"/>
                  </a:lnTo>
                  <a:lnTo>
                    <a:pt x="5192077" y="2336800"/>
                  </a:lnTo>
                  <a:lnTo>
                    <a:pt x="5200777" y="2324100"/>
                  </a:lnTo>
                  <a:lnTo>
                    <a:pt x="5209235" y="2324100"/>
                  </a:lnTo>
                  <a:lnTo>
                    <a:pt x="5217477" y="2311400"/>
                  </a:lnTo>
                  <a:lnTo>
                    <a:pt x="5233200" y="2311400"/>
                  </a:lnTo>
                  <a:lnTo>
                    <a:pt x="5240782" y="2298700"/>
                  </a:lnTo>
                  <a:lnTo>
                    <a:pt x="5248122" y="2298700"/>
                  </a:lnTo>
                  <a:lnTo>
                    <a:pt x="5255209" y="2286000"/>
                  </a:lnTo>
                  <a:lnTo>
                    <a:pt x="5262042" y="2273300"/>
                  </a:lnTo>
                  <a:lnTo>
                    <a:pt x="5268658" y="2273300"/>
                  </a:lnTo>
                  <a:lnTo>
                    <a:pt x="5273268" y="2260600"/>
                  </a:lnTo>
                  <a:lnTo>
                    <a:pt x="5277828" y="2260600"/>
                  </a:lnTo>
                  <a:lnTo>
                    <a:pt x="5285168" y="2247900"/>
                  </a:lnTo>
                  <a:lnTo>
                    <a:pt x="5288432" y="2247900"/>
                  </a:lnTo>
                  <a:lnTo>
                    <a:pt x="5292191" y="2235200"/>
                  </a:lnTo>
                  <a:lnTo>
                    <a:pt x="5304625" y="2235200"/>
                  </a:lnTo>
                  <a:lnTo>
                    <a:pt x="5307127" y="2222500"/>
                  </a:lnTo>
                  <a:lnTo>
                    <a:pt x="5374017" y="2222500"/>
                  </a:lnTo>
                  <a:lnTo>
                    <a:pt x="5383504" y="2235200"/>
                  </a:lnTo>
                  <a:lnTo>
                    <a:pt x="5482831" y="2235200"/>
                  </a:lnTo>
                  <a:lnTo>
                    <a:pt x="5495188" y="2222500"/>
                  </a:lnTo>
                  <a:lnTo>
                    <a:pt x="5501221" y="2222500"/>
                  </a:lnTo>
                  <a:lnTo>
                    <a:pt x="5506009" y="2209800"/>
                  </a:lnTo>
                  <a:lnTo>
                    <a:pt x="5510123" y="2209800"/>
                  </a:lnTo>
                  <a:lnTo>
                    <a:pt x="5512854" y="2197100"/>
                  </a:lnTo>
                  <a:lnTo>
                    <a:pt x="5516346" y="2184400"/>
                  </a:lnTo>
                  <a:lnTo>
                    <a:pt x="5519293" y="2184400"/>
                  </a:lnTo>
                  <a:lnTo>
                    <a:pt x="5521795" y="2171700"/>
                  </a:lnTo>
                  <a:lnTo>
                    <a:pt x="5523839" y="2159000"/>
                  </a:lnTo>
                  <a:lnTo>
                    <a:pt x="5524970" y="2146300"/>
                  </a:lnTo>
                  <a:lnTo>
                    <a:pt x="5524754" y="2133600"/>
                  </a:lnTo>
                  <a:lnTo>
                    <a:pt x="5524081" y="2133600"/>
                  </a:lnTo>
                  <a:lnTo>
                    <a:pt x="5522341" y="2120900"/>
                  </a:lnTo>
                  <a:lnTo>
                    <a:pt x="5519166" y="2108200"/>
                  </a:lnTo>
                  <a:lnTo>
                    <a:pt x="5517693" y="2108200"/>
                  </a:lnTo>
                  <a:lnTo>
                    <a:pt x="5514416" y="2095500"/>
                  </a:lnTo>
                  <a:lnTo>
                    <a:pt x="5512676" y="2082800"/>
                  </a:lnTo>
                  <a:lnTo>
                    <a:pt x="5508777" y="2082800"/>
                  </a:lnTo>
                  <a:lnTo>
                    <a:pt x="5506948" y="2070100"/>
                  </a:lnTo>
                  <a:lnTo>
                    <a:pt x="5505513" y="2070100"/>
                  </a:lnTo>
                  <a:lnTo>
                    <a:pt x="5504751" y="2057400"/>
                  </a:lnTo>
                  <a:lnTo>
                    <a:pt x="5503862" y="2057400"/>
                  </a:lnTo>
                  <a:lnTo>
                    <a:pt x="5503723" y="2044700"/>
                  </a:lnTo>
                  <a:lnTo>
                    <a:pt x="5504218" y="2044700"/>
                  </a:lnTo>
                  <a:lnTo>
                    <a:pt x="5504713" y="2032000"/>
                  </a:lnTo>
                  <a:lnTo>
                    <a:pt x="5506186" y="2032000"/>
                  </a:lnTo>
                  <a:lnTo>
                    <a:pt x="5507177" y="2019300"/>
                  </a:lnTo>
                  <a:lnTo>
                    <a:pt x="5511381" y="2019300"/>
                  </a:lnTo>
                  <a:lnTo>
                    <a:pt x="5512587" y="2006600"/>
                  </a:lnTo>
                  <a:lnTo>
                    <a:pt x="5519242" y="2006600"/>
                  </a:lnTo>
                  <a:lnTo>
                    <a:pt x="5523382" y="1993900"/>
                  </a:lnTo>
                  <a:lnTo>
                    <a:pt x="5527624" y="1993900"/>
                  </a:lnTo>
                  <a:lnTo>
                    <a:pt x="5531917" y="1981200"/>
                  </a:lnTo>
                  <a:lnTo>
                    <a:pt x="5537873" y="1981200"/>
                  </a:lnTo>
                  <a:lnTo>
                    <a:pt x="5543486" y="1968500"/>
                  </a:lnTo>
                  <a:lnTo>
                    <a:pt x="5548452" y="1968500"/>
                  </a:lnTo>
                  <a:lnTo>
                    <a:pt x="5552452" y="1955800"/>
                  </a:lnTo>
                  <a:lnTo>
                    <a:pt x="5555094" y="1943100"/>
                  </a:lnTo>
                  <a:lnTo>
                    <a:pt x="5556516" y="1943100"/>
                  </a:lnTo>
                  <a:lnTo>
                    <a:pt x="5558675" y="1930400"/>
                  </a:lnTo>
                  <a:lnTo>
                    <a:pt x="5559564" y="1917700"/>
                  </a:lnTo>
                  <a:lnTo>
                    <a:pt x="5560415" y="1917700"/>
                  </a:lnTo>
                  <a:lnTo>
                    <a:pt x="5561558" y="1905000"/>
                  </a:lnTo>
                  <a:lnTo>
                    <a:pt x="5562358" y="1892300"/>
                  </a:lnTo>
                  <a:lnTo>
                    <a:pt x="5562676" y="1879600"/>
                  </a:lnTo>
                  <a:lnTo>
                    <a:pt x="5562384" y="1879600"/>
                  </a:lnTo>
                  <a:lnTo>
                    <a:pt x="5561850" y="1866900"/>
                  </a:lnTo>
                  <a:lnTo>
                    <a:pt x="5560911" y="1866900"/>
                  </a:lnTo>
                  <a:lnTo>
                    <a:pt x="5556212" y="1841500"/>
                  </a:lnTo>
                  <a:lnTo>
                    <a:pt x="5550306" y="1841500"/>
                  </a:lnTo>
                  <a:lnTo>
                    <a:pt x="5547931" y="1828800"/>
                  </a:lnTo>
                  <a:lnTo>
                    <a:pt x="5543639" y="1828800"/>
                  </a:lnTo>
                  <a:lnTo>
                    <a:pt x="5542826" y="1816100"/>
                  </a:lnTo>
                  <a:lnTo>
                    <a:pt x="5541581" y="1816100"/>
                  </a:lnTo>
                  <a:lnTo>
                    <a:pt x="5540248" y="1803400"/>
                  </a:lnTo>
                  <a:lnTo>
                    <a:pt x="5539003" y="1803400"/>
                  </a:lnTo>
                  <a:lnTo>
                    <a:pt x="5537924" y="1790700"/>
                  </a:lnTo>
                  <a:lnTo>
                    <a:pt x="5537098" y="1790700"/>
                  </a:lnTo>
                  <a:lnTo>
                    <a:pt x="5536793" y="1778000"/>
                  </a:lnTo>
                  <a:lnTo>
                    <a:pt x="5536654" y="1778000"/>
                  </a:lnTo>
                  <a:lnTo>
                    <a:pt x="5536831" y="1765300"/>
                  </a:lnTo>
                  <a:lnTo>
                    <a:pt x="5537568" y="1765300"/>
                  </a:lnTo>
                  <a:lnTo>
                    <a:pt x="5538559" y="1752600"/>
                  </a:lnTo>
                  <a:lnTo>
                    <a:pt x="5539702" y="1752600"/>
                  </a:lnTo>
                  <a:lnTo>
                    <a:pt x="5544782" y="1714500"/>
                  </a:lnTo>
                  <a:lnTo>
                    <a:pt x="5546102" y="1714500"/>
                  </a:lnTo>
                  <a:lnTo>
                    <a:pt x="5547347" y="1701800"/>
                  </a:lnTo>
                  <a:lnTo>
                    <a:pt x="5548820" y="1701800"/>
                  </a:lnTo>
                  <a:lnTo>
                    <a:pt x="5550611" y="1689100"/>
                  </a:lnTo>
                  <a:lnTo>
                    <a:pt x="5556123" y="1689100"/>
                  </a:lnTo>
                  <a:lnTo>
                    <a:pt x="5556796" y="1676400"/>
                  </a:lnTo>
                  <a:lnTo>
                    <a:pt x="5570258" y="1676400"/>
                  </a:lnTo>
                  <a:lnTo>
                    <a:pt x="5577281" y="1663700"/>
                  </a:lnTo>
                  <a:lnTo>
                    <a:pt x="5603697" y="1663700"/>
                  </a:lnTo>
                  <a:lnTo>
                    <a:pt x="5609666" y="1651000"/>
                  </a:lnTo>
                  <a:lnTo>
                    <a:pt x="5628068" y="1651000"/>
                  </a:lnTo>
                  <a:lnTo>
                    <a:pt x="5639524" y="1638300"/>
                  </a:lnTo>
                  <a:lnTo>
                    <a:pt x="5650217" y="1638300"/>
                  </a:lnTo>
                  <a:lnTo>
                    <a:pt x="5657939" y="1625600"/>
                  </a:lnTo>
                  <a:lnTo>
                    <a:pt x="5665432" y="1625600"/>
                  </a:lnTo>
                  <a:lnTo>
                    <a:pt x="5672709" y="1612900"/>
                  </a:lnTo>
                  <a:lnTo>
                    <a:pt x="5679783" y="1612900"/>
                  </a:lnTo>
                  <a:lnTo>
                    <a:pt x="5686209" y="1600200"/>
                  </a:lnTo>
                  <a:lnTo>
                    <a:pt x="5692394" y="1600200"/>
                  </a:lnTo>
                  <a:lnTo>
                    <a:pt x="5698325" y="1587500"/>
                  </a:lnTo>
                  <a:lnTo>
                    <a:pt x="5703989" y="1587500"/>
                  </a:lnTo>
                  <a:lnTo>
                    <a:pt x="5708472" y="1574800"/>
                  </a:lnTo>
                  <a:lnTo>
                    <a:pt x="5712358" y="1574800"/>
                  </a:lnTo>
                  <a:lnTo>
                    <a:pt x="5717108" y="1562100"/>
                  </a:lnTo>
                  <a:lnTo>
                    <a:pt x="5725871" y="1562100"/>
                  </a:lnTo>
                  <a:lnTo>
                    <a:pt x="5726760" y="1549400"/>
                  </a:lnTo>
                  <a:lnTo>
                    <a:pt x="5728284" y="1549400"/>
                  </a:lnTo>
                  <a:lnTo>
                    <a:pt x="5740819" y="1562100"/>
                  </a:lnTo>
                  <a:lnTo>
                    <a:pt x="5781535" y="1562100"/>
                  </a:lnTo>
                  <a:lnTo>
                    <a:pt x="5778893" y="1574800"/>
                  </a:lnTo>
                  <a:lnTo>
                    <a:pt x="5774067" y="1587500"/>
                  </a:lnTo>
                  <a:lnTo>
                    <a:pt x="5770981" y="1600200"/>
                  </a:lnTo>
                  <a:lnTo>
                    <a:pt x="5768200" y="1612900"/>
                  </a:lnTo>
                  <a:lnTo>
                    <a:pt x="5765774" y="1612900"/>
                  </a:lnTo>
                  <a:lnTo>
                    <a:pt x="5763768" y="1625600"/>
                  </a:lnTo>
                  <a:lnTo>
                    <a:pt x="5762371" y="1638300"/>
                  </a:lnTo>
                  <a:lnTo>
                    <a:pt x="5761367" y="1638300"/>
                  </a:lnTo>
                  <a:lnTo>
                    <a:pt x="5760707" y="1651000"/>
                  </a:lnTo>
                  <a:lnTo>
                    <a:pt x="5760364" y="1663700"/>
                  </a:lnTo>
                  <a:lnTo>
                    <a:pt x="5760237" y="1663700"/>
                  </a:lnTo>
                  <a:lnTo>
                    <a:pt x="5760301" y="1676400"/>
                  </a:lnTo>
                  <a:lnTo>
                    <a:pt x="5760669" y="1689100"/>
                  </a:lnTo>
                  <a:lnTo>
                    <a:pt x="5761444" y="1689100"/>
                  </a:lnTo>
                  <a:lnTo>
                    <a:pt x="5762815" y="1701800"/>
                  </a:lnTo>
                  <a:lnTo>
                    <a:pt x="5764733" y="1701800"/>
                  </a:lnTo>
                  <a:lnTo>
                    <a:pt x="5767171" y="1714500"/>
                  </a:lnTo>
                  <a:lnTo>
                    <a:pt x="5770080" y="1727200"/>
                  </a:lnTo>
                  <a:lnTo>
                    <a:pt x="5773229" y="1727200"/>
                  </a:lnTo>
                  <a:lnTo>
                    <a:pt x="5776646" y="1739900"/>
                  </a:lnTo>
                  <a:lnTo>
                    <a:pt x="5780252" y="1739900"/>
                  </a:lnTo>
                  <a:lnTo>
                    <a:pt x="5783948" y="1752600"/>
                  </a:lnTo>
                  <a:lnTo>
                    <a:pt x="5790425" y="1752600"/>
                  </a:lnTo>
                  <a:lnTo>
                    <a:pt x="5793638" y="1765300"/>
                  </a:lnTo>
                  <a:lnTo>
                    <a:pt x="5796699" y="1765300"/>
                  </a:lnTo>
                  <a:lnTo>
                    <a:pt x="5798540" y="1778000"/>
                  </a:lnTo>
                  <a:lnTo>
                    <a:pt x="5801626" y="1778000"/>
                  </a:lnTo>
                  <a:lnTo>
                    <a:pt x="5803595" y="1790700"/>
                  </a:lnTo>
                  <a:lnTo>
                    <a:pt x="5805335" y="1790700"/>
                  </a:lnTo>
                  <a:lnTo>
                    <a:pt x="5806681" y="1803400"/>
                  </a:lnTo>
                  <a:lnTo>
                    <a:pt x="5807748" y="1803400"/>
                  </a:lnTo>
                  <a:lnTo>
                    <a:pt x="5808472" y="1816100"/>
                  </a:lnTo>
                  <a:lnTo>
                    <a:pt x="5808916" y="1816100"/>
                  </a:lnTo>
                  <a:lnTo>
                    <a:pt x="5809094" y="1828800"/>
                  </a:lnTo>
                  <a:lnTo>
                    <a:pt x="5808916" y="1828800"/>
                  </a:lnTo>
                  <a:lnTo>
                    <a:pt x="5808637" y="1841500"/>
                  </a:lnTo>
                  <a:lnTo>
                    <a:pt x="5808738" y="1892300"/>
                  </a:lnTo>
                  <a:lnTo>
                    <a:pt x="5808954" y="1892300"/>
                  </a:lnTo>
                  <a:lnTo>
                    <a:pt x="5809424" y="1905000"/>
                  </a:lnTo>
                  <a:lnTo>
                    <a:pt x="5810224" y="1917700"/>
                  </a:lnTo>
                  <a:lnTo>
                    <a:pt x="5811418" y="1917700"/>
                  </a:lnTo>
                  <a:lnTo>
                    <a:pt x="5812993" y="1930400"/>
                  </a:lnTo>
                  <a:lnTo>
                    <a:pt x="5814898" y="1930400"/>
                  </a:lnTo>
                  <a:lnTo>
                    <a:pt x="5817006" y="1943100"/>
                  </a:lnTo>
                  <a:lnTo>
                    <a:pt x="5819203" y="1943100"/>
                  </a:lnTo>
                  <a:lnTo>
                    <a:pt x="5821324" y="1955800"/>
                  </a:lnTo>
                  <a:lnTo>
                    <a:pt x="5825693" y="1968500"/>
                  </a:lnTo>
                  <a:lnTo>
                    <a:pt x="5827750" y="1981200"/>
                  </a:lnTo>
                  <a:lnTo>
                    <a:pt x="5829681" y="1981200"/>
                  </a:lnTo>
                  <a:lnTo>
                    <a:pt x="5831522" y="1993900"/>
                  </a:lnTo>
                  <a:lnTo>
                    <a:pt x="5833249" y="1993900"/>
                  </a:lnTo>
                  <a:lnTo>
                    <a:pt x="5834824" y="2006600"/>
                  </a:lnTo>
                  <a:lnTo>
                    <a:pt x="5837263" y="2019300"/>
                  </a:lnTo>
                  <a:lnTo>
                    <a:pt x="5839117" y="2032000"/>
                  </a:lnTo>
                  <a:lnTo>
                    <a:pt x="5840514" y="2044700"/>
                  </a:lnTo>
                  <a:lnTo>
                    <a:pt x="5841619" y="2057400"/>
                  </a:lnTo>
                  <a:lnTo>
                    <a:pt x="5842203" y="2070100"/>
                  </a:lnTo>
                  <a:lnTo>
                    <a:pt x="5842686" y="2082800"/>
                  </a:lnTo>
                  <a:lnTo>
                    <a:pt x="5843067" y="2082800"/>
                  </a:lnTo>
                  <a:lnTo>
                    <a:pt x="5843321" y="2095500"/>
                  </a:lnTo>
                  <a:lnTo>
                    <a:pt x="5843460" y="2108200"/>
                  </a:lnTo>
                  <a:lnTo>
                    <a:pt x="5843638" y="2108200"/>
                  </a:lnTo>
                  <a:lnTo>
                    <a:pt x="5843905" y="2120900"/>
                  </a:lnTo>
                  <a:lnTo>
                    <a:pt x="5844260" y="2120900"/>
                  </a:lnTo>
                  <a:lnTo>
                    <a:pt x="5844578" y="2133600"/>
                  </a:lnTo>
                  <a:lnTo>
                    <a:pt x="5845734" y="2133600"/>
                  </a:lnTo>
                  <a:lnTo>
                    <a:pt x="5847080" y="2146300"/>
                  </a:lnTo>
                  <a:lnTo>
                    <a:pt x="5848731" y="2159000"/>
                  </a:lnTo>
                  <a:lnTo>
                    <a:pt x="5850775" y="2159000"/>
                  </a:lnTo>
                  <a:lnTo>
                    <a:pt x="5853303" y="2171700"/>
                  </a:lnTo>
                  <a:lnTo>
                    <a:pt x="5855043" y="2171700"/>
                  </a:lnTo>
                  <a:lnTo>
                    <a:pt x="5857011" y="2184400"/>
                  </a:lnTo>
                  <a:lnTo>
                    <a:pt x="5862066" y="2184400"/>
                  </a:lnTo>
                  <a:lnTo>
                    <a:pt x="5865152" y="2197100"/>
                  </a:lnTo>
                  <a:lnTo>
                    <a:pt x="5873077" y="2197100"/>
                  </a:lnTo>
                  <a:lnTo>
                    <a:pt x="5877636" y="2209800"/>
                  </a:lnTo>
                  <a:lnTo>
                    <a:pt x="5882564" y="2209800"/>
                  </a:lnTo>
                  <a:lnTo>
                    <a:pt x="5887085" y="2222500"/>
                  </a:lnTo>
                  <a:lnTo>
                    <a:pt x="5892089" y="2222500"/>
                  </a:lnTo>
                  <a:lnTo>
                    <a:pt x="5897105" y="2235200"/>
                  </a:lnTo>
                  <a:lnTo>
                    <a:pt x="5902604" y="2235200"/>
                  </a:lnTo>
                  <a:lnTo>
                    <a:pt x="5903722" y="2247900"/>
                  </a:lnTo>
                  <a:lnTo>
                    <a:pt x="5905017" y="2247900"/>
                  </a:lnTo>
                  <a:lnTo>
                    <a:pt x="5905309" y="2258060"/>
                  </a:lnTo>
                  <a:lnTo>
                    <a:pt x="5905335" y="2260600"/>
                  </a:lnTo>
                  <a:lnTo>
                    <a:pt x="5905335" y="2188070"/>
                  </a:lnTo>
                  <a:lnTo>
                    <a:pt x="5902744" y="2184400"/>
                  </a:lnTo>
                  <a:lnTo>
                    <a:pt x="5897778" y="2171700"/>
                  </a:lnTo>
                  <a:lnTo>
                    <a:pt x="5893206" y="2171700"/>
                  </a:lnTo>
                  <a:lnTo>
                    <a:pt x="5891784" y="2159000"/>
                  </a:lnTo>
                  <a:lnTo>
                    <a:pt x="5887974" y="2159000"/>
                  </a:lnTo>
                  <a:lnTo>
                    <a:pt x="5886361" y="2146300"/>
                  </a:lnTo>
                  <a:lnTo>
                    <a:pt x="5883999" y="2146300"/>
                  </a:lnTo>
                  <a:lnTo>
                    <a:pt x="5882919" y="2133600"/>
                  </a:lnTo>
                  <a:lnTo>
                    <a:pt x="5882157" y="2133600"/>
                  </a:lnTo>
                  <a:lnTo>
                    <a:pt x="5881713" y="2120900"/>
                  </a:lnTo>
                  <a:lnTo>
                    <a:pt x="5881167" y="2108200"/>
                  </a:lnTo>
                  <a:lnTo>
                    <a:pt x="5880811" y="2095500"/>
                  </a:lnTo>
                  <a:lnTo>
                    <a:pt x="5879338" y="2057400"/>
                  </a:lnTo>
                  <a:lnTo>
                    <a:pt x="5875934" y="2019300"/>
                  </a:lnTo>
                  <a:lnTo>
                    <a:pt x="5875058" y="2019300"/>
                  </a:lnTo>
                  <a:lnTo>
                    <a:pt x="5874067" y="2006600"/>
                  </a:lnTo>
                  <a:lnTo>
                    <a:pt x="5872937" y="2006600"/>
                  </a:lnTo>
                  <a:lnTo>
                    <a:pt x="5871603" y="1993900"/>
                  </a:lnTo>
                  <a:lnTo>
                    <a:pt x="5870003" y="1993900"/>
                  </a:lnTo>
                  <a:lnTo>
                    <a:pt x="5868187" y="1981200"/>
                  </a:lnTo>
                  <a:lnTo>
                    <a:pt x="5866206" y="1968500"/>
                  </a:lnTo>
                  <a:lnTo>
                    <a:pt x="5864123" y="1968500"/>
                  </a:lnTo>
                  <a:lnTo>
                    <a:pt x="5860034" y="1955800"/>
                  </a:lnTo>
                  <a:lnTo>
                    <a:pt x="5855792" y="1943100"/>
                  </a:lnTo>
                  <a:lnTo>
                    <a:pt x="5851791" y="1930400"/>
                  </a:lnTo>
                  <a:lnTo>
                    <a:pt x="5848426" y="1917700"/>
                  </a:lnTo>
                  <a:lnTo>
                    <a:pt x="5847486" y="1905000"/>
                  </a:lnTo>
                  <a:lnTo>
                    <a:pt x="5846902" y="1905000"/>
                  </a:lnTo>
                  <a:lnTo>
                    <a:pt x="5846496" y="1892300"/>
                  </a:lnTo>
                  <a:lnTo>
                    <a:pt x="5846127" y="1892300"/>
                  </a:lnTo>
                  <a:lnTo>
                    <a:pt x="5845988" y="1879600"/>
                  </a:lnTo>
                  <a:lnTo>
                    <a:pt x="5845911" y="1854200"/>
                  </a:lnTo>
                  <a:lnTo>
                    <a:pt x="5846191" y="1841500"/>
                  </a:lnTo>
                  <a:lnTo>
                    <a:pt x="5846724" y="1828800"/>
                  </a:lnTo>
                  <a:lnTo>
                    <a:pt x="5846546" y="1828800"/>
                  </a:lnTo>
                  <a:lnTo>
                    <a:pt x="5846216" y="1816100"/>
                  </a:lnTo>
                  <a:lnTo>
                    <a:pt x="5845632" y="1803400"/>
                  </a:lnTo>
                  <a:lnTo>
                    <a:pt x="5844768" y="1803400"/>
                  </a:lnTo>
                  <a:lnTo>
                    <a:pt x="5843587" y="1790700"/>
                  </a:lnTo>
                  <a:lnTo>
                    <a:pt x="5841784" y="1790700"/>
                  </a:lnTo>
                  <a:lnTo>
                    <a:pt x="5839561" y="1778000"/>
                  </a:lnTo>
                  <a:lnTo>
                    <a:pt x="5836971" y="1765300"/>
                  </a:lnTo>
                  <a:lnTo>
                    <a:pt x="5834062" y="1765300"/>
                  </a:lnTo>
                  <a:lnTo>
                    <a:pt x="5831205" y="1752600"/>
                  </a:lnTo>
                  <a:lnTo>
                    <a:pt x="5827941" y="1752600"/>
                  </a:lnTo>
                  <a:lnTo>
                    <a:pt x="5824398" y="1739900"/>
                  </a:lnTo>
                  <a:lnTo>
                    <a:pt x="5817463" y="1727200"/>
                  </a:lnTo>
                  <a:lnTo>
                    <a:pt x="5814199" y="1727200"/>
                  </a:lnTo>
                  <a:lnTo>
                    <a:pt x="5811012" y="1714500"/>
                  </a:lnTo>
                  <a:lnTo>
                    <a:pt x="5805690" y="1714500"/>
                  </a:lnTo>
                  <a:lnTo>
                    <a:pt x="5803684" y="1701800"/>
                  </a:lnTo>
                  <a:lnTo>
                    <a:pt x="5800903" y="1701800"/>
                  </a:lnTo>
                  <a:lnTo>
                    <a:pt x="5800102" y="1689100"/>
                  </a:lnTo>
                  <a:lnTo>
                    <a:pt x="5798261" y="1689100"/>
                  </a:lnTo>
                  <a:lnTo>
                    <a:pt x="5797905" y="1676400"/>
                  </a:lnTo>
                  <a:lnTo>
                    <a:pt x="5797677" y="1676400"/>
                  </a:lnTo>
                  <a:lnTo>
                    <a:pt x="5797702" y="1663700"/>
                  </a:lnTo>
                  <a:lnTo>
                    <a:pt x="5797918" y="1663700"/>
                  </a:lnTo>
                  <a:lnTo>
                    <a:pt x="5798261" y="1651000"/>
                  </a:lnTo>
                  <a:lnTo>
                    <a:pt x="5798845" y="1638300"/>
                  </a:lnTo>
                  <a:lnTo>
                    <a:pt x="5799836" y="1638300"/>
                  </a:lnTo>
                  <a:lnTo>
                    <a:pt x="5801309" y="1625600"/>
                  </a:lnTo>
                  <a:lnTo>
                    <a:pt x="5802935" y="1625600"/>
                  </a:lnTo>
                  <a:lnTo>
                    <a:pt x="5804751" y="1612900"/>
                  </a:lnTo>
                  <a:lnTo>
                    <a:pt x="5806770" y="1612900"/>
                  </a:lnTo>
                  <a:lnTo>
                    <a:pt x="5809005" y="1600200"/>
                  </a:lnTo>
                  <a:lnTo>
                    <a:pt x="5812802" y="1587500"/>
                  </a:lnTo>
                  <a:lnTo>
                    <a:pt x="5816206" y="1587500"/>
                  </a:lnTo>
                  <a:lnTo>
                    <a:pt x="5817235" y="1574800"/>
                  </a:lnTo>
                  <a:lnTo>
                    <a:pt x="5914110" y="1574800"/>
                  </a:lnTo>
                  <a:lnTo>
                    <a:pt x="5921756" y="1562100"/>
                  </a:lnTo>
                  <a:lnTo>
                    <a:pt x="6023635" y="1562100"/>
                  </a:lnTo>
                  <a:lnTo>
                    <a:pt x="6031154" y="1574800"/>
                  </a:lnTo>
                  <a:lnTo>
                    <a:pt x="6068466" y="1574800"/>
                  </a:lnTo>
                  <a:lnTo>
                    <a:pt x="6081280" y="1587500"/>
                  </a:lnTo>
                  <a:lnTo>
                    <a:pt x="6106553" y="1587500"/>
                  </a:lnTo>
                  <a:lnTo>
                    <a:pt x="6131890" y="1600200"/>
                  </a:lnTo>
                  <a:lnTo>
                    <a:pt x="6144666" y="1612900"/>
                  </a:lnTo>
                  <a:lnTo>
                    <a:pt x="6157392" y="1612900"/>
                  </a:lnTo>
                  <a:lnTo>
                    <a:pt x="6169990" y="1625600"/>
                  </a:lnTo>
                  <a:lnTo>
                    <a:pt x="6187262" y="1625600"/>
                  </a:lnTo>
                  <a:lnTo>
                    <a:pt x="6195695" y="1638300"/>
                  </a:lnTo>
                  <a:lnTo>
                    <a:pt x="6203988" y="1638300"/>
                  </a:lnTo>
                  <a:lnTo>
                    <a:pt x="6215126" y="1651000"/>
                  </a:lnTo>
                  <a:lnTo>
                    <a:pt x="6226048" y="1663700"/>
                  </a:lnTo>
                  <a:lnTo>
                    <a:pt x="6236754" y="1663700"/>
                  </a:lnTo>
                  <a:lnTo>
                    <a:pt x="6247206" y="1676400"/>
                  </a:lnTo>
                  <a:lnTo>
                    <a:pt x="6262890" y="1689100"/>
                  </a:lnTo>
                  <a:lnTo>
                    <a:pt x="6268148" y="1689100"/>
                  </a:lnTo>
                  <a:lnTo>
                    <a:pt x="6272949" y="1701800"/>
                  </a:lnTo>
                  <a:lnTo>
                    <a:pt x="6287478" y="1714500"/>
                  </a:lnTo>
                  <a:lnTo>
                    <a:pt x="6305334" y="1727200"/>
                  </a:lnTo>
                  <a:lnTo>
                    <a:pt x="6322771" y="1739900"/>
                  </a:lnTo>
                  <a:lnTo>
                    <a:pt x="6339738" y="1765300"/>
                  </a:lnTo>
                  <a:lnTo>
                    <a:pt x="6356159" y="1778000"/>
                  </a:lnTo>
                  <a:lnTo>
                    <a:pt x="6366002" y="1790700"/>
                  </a:lnTo>
                  <a:lnTo>
                    <a:pt x="6375628" y="1803400"/>
                  </a:lnTo>
                  <a:lnTo>
                    <a:pt x="6385179" y="1816100"/>
                  </a:lnTo>
                  <a:lnTo>
                    <a:pt x="6403276" y="1841500"/>
                  </a:lnTo>
                  <a:lnTo>
                    <a:pt x="6411671" y="1854200"/>
                  </a:lnTo>
                  <a:lnTo>
                    <a:pt x="6419926" y="1854200"/>
                  </a:lnTo>
                  <a:lnTo>
                    <a:pt x="6428054" y="1866900"/>
                  </a:lnTo>
                  <a:lnTo>
                    <a:pt x="6433871" y="1879600"/>
                  </a:lnTo>
                  <a:lnTo>
                    <a:pt x="6439713" y="1879600"/>
                  </a:lnTo>
                  <a:lnTo>
                    <a:pt x="6445809" y="1892300"/>
                  </a:lnTo>
                  <a:lnTo>
                    <a:pt x="6452400" y="1905000"/>
                  </a:lnTo>
                  <a:lnTo>
                    <a:pt x="6460223" y="1905000"/>
                  </a:lnTo>
                  <a:lnTo>
                    <a:pt x="6464300" y="1917700"/>
                  </a:lnTo>
                  <a:lnTo>
                    <a:pt x="6464300" y="1841500"/>
                  </a:lnTo>
                  <a:lnTo>
                    <a:pt x="6463284" y="1841500"/>
                  </a:lnTo>
                  <a:lnTo>
                    <a:pt x="6458801" y="1828800"/>
                  </a:lnTo>
                  <a:lnTo>
                    <a:pt x="6449758" y="1816100"/>
                  </a:lnTo>
                  <a:lnTo>
                    <a:pt x="6443332" y="1816100"/>
                  </a:lnTo>
                  <a:lnTo>
                    <a:pt x="6436817" y="1803400"/>
                  </a:lnTo>
                  <a:lnTo>
                    <a:pt x="6430251" y="1790700"/>
                  </a:lnTo>
                  <a:lnTo>
                    <a:pt x="6423673" y="1790700"/>
                  </a:lnTo>
                  <a:lnTo>
                    <a:pt x="6417348" y="1778000"/>
                  </a:lnTo>
                  <a:lnTo>
                    <a:pt x="6411061" y="1778000"/>
                  </a:lnTo>
                  <a:lnTo>
                    <a:pt x="6404737" y="1765300"/>
                  </a:lnTo>
                  <a:lnTo>
                    <a:pt x="6398260" y="1752600"/>
                  </a:lnTo>
                  <a:lnTo>
                    <a:pt x="6387947" y="1739900"/>
                  </a:lnTo>
                  <a:lnTo>
                    <a:pt x="6377356" y="1727200"/>
                  </a:lnTo>
                  <a:lnTo>
                    <a:pt x="6366535" y="1727200"/>
                  </a:lnTo>
                  <a:lnTo>
                    <a:pt x="6355486" y="1714500"/>
                  </a:lnTo>
                  <a:lnTo>
                    <a:pt x="6350203" y="1701800"/>
                  </a:lnTo>
                  <a:lnTo>
                    <a:pt x="6344882" y="1701800"/>
                  </a:lnTo>
                  <a:lnTo>
                    <a:pt x="6339510" y="1689100"/>
                  </a:lnTo>
                  <a:lnTo>
                    <a:pt x="6334099" y="1689100"/>
                  </a:lnTo>
                  <a:lnTo>
                    <a:pt x="6325844" y="1676400"/>
                  </a:lnTo>
                  <a:lnTo>
                    <a:pt x="6317501" y="1676400"/>
                  </a:lnTo>
                  <a:lnTo>
                    <a:pt x="6300673" y="1663700"/>
                  </a:lnTo>
                  <a:lnTo>
                    <a:pt x="6293701" y="1651000"/>
                  </a:lnTo>
                  <a:lnTo>
                    <a:pt x="6286741" y="1651000"/>
                  </a:lnTo>
                  <a:lnTo>
                    <a:pt x="6279756" y="1638300"/>
                  </a:lnTo>
                  <a:lnTo>
                    <a:pt x="6272669" y="1638300"/>
                  </a:lnTo>
                  <a:lnTo>
                    <a:pt x="6266561" y="1625600"/>
                  </a:lnTo>
                  <a:lnTo>
                    <a:pt x="6254102" y="1625600"/>
                  </a:lnTo>
                  <a:lnTo>
                    <a:pt x="6247752" y="1612900"/>
                  </a:lnTo>
                  <a:lnTo>
                    <a:pt x="6235382" y="1600200"/>
                  </a:lnTo>
                  <a:lnTo>
                    <a:pt x="6222733" y="1600200"/>
                  </a:lnTo>
                  <a:lnTo>
                    <a:pt x="6209754" y="1587500"/>
                  </a:lnTo>
                  <a:lnTo>
                    <a:pt x="6196381" y="1587500"/>
                  </a:lnTo>
                  <a:lnTo>
                    <a:pt x="6189992" y="1574800"/>
                  </a:lnTo>
                  <a:lnTo>
                    <a:pt x="6170612" y="1574800"/>
                  </a:lnTo>
                  <a:lnTo>
                    <a:pt x="6163932" y="1562100"/>
                  </a:lnTo>
                  <a:lnTo>
                    <a:pt x="6143853" y="1562100"/>
                  </a:lnTo>
                  <a:lnTo>
                    <a:pt x="6131458" y="1549400"/>
                  </a:lnTo>
                  <a:lnTo>
                    <a:pt x="6119038" y="1549400"/>
                  </a:lnTo>
                  <a:lnTo>
                    <a:pt x="6106528" y="1536700"/>
                  </a:lnTo>
                  <a:lnTo>
                    <a:pt x="6077788" y="1536700"/>
                  </a:lnTo>
                  <a:lnTo>
                    <a:pt x="6069673" y="1524000"/>
                  </a:lnTo>
                  <a:lnTo>
                    <a:pt x="5853036" y="1524000"/>
                  </a:lnTo>
                  <a:lnTo>
                    <a:pt x="5848337" y="1536700"/>
                  </a:lnTo>
                  <a:lnTo>
                    <a:pt x="5843638" y="1536700"/>
                  </a:lnTo>
                  <a:lnTo>
                    <a:pt x="5838888" y="1524000"/>
                  </a:lnTo>
                  <a:lnTo>
                    <a:pt x="5784850" y="1524000"/>
                  </a:lnTo>
                  <a:lnTo>
                    <a:pt x="5770562" y="1511300"/>
                  </a:lnTo>
                  <a:lnTo>
                    <a:pt x="5742533" y="1511300"/>
                  </a:lnTo>
                  <a:lnTo>
                    <a:pt x="5728779" y="1498600"/>
                  </a:lnTo>
                  <a:lnTo>
                    <a:pt x="5691873" y="1498600"/>
                  </a:lnTo>
                  <a:lnTo>
                    <a:pt x="5688292" y="1493799"/>
                  </a:lnTo>
                  <a:lnTo>
                    <a:pt x="5688292" y="1536700"/>
                  </a:lnTo>
                  <a:lnTo>
                    <a:pt x="5684799" y="1549400"/>
                  </a:lnTo>
                  <a:lnTo>
                    <a:pt x="5678309" y="1549400"/>
                  </a:lnTo>
                  <a:lnTo>
                    <a:pt x="5672721" y="1562100"/>
                  </a:lnTo>
                  <a:lnTo>
                    <a:pt x="5669585" y="1562100"/>
                  </a:lnTo>
                  <a:lnTo>
                    <a:pt x="5666371" y="1574800"/>
                  </a:lnTo>
                  <a:lnTo>
                    <a:pt x="5656389" y="1574800"/>
                  </a:lnTo>
                  <a:lnTo>
                    <a:pt x="5651195" y="1587500"/>
                  </a:lnTo>
                  <a:lnTo>
                    <a:pt x="5645874" y="1587500"/>
                  </a:lnTo>
                  <a:lnTo>
                    <a:pt x="5638952" y="1600200"/>
                  </a:lnTo>
                  <a:lnTo>
                    <a:pt x="5624614" y="1600200"/>
                  </a:lnTo>
                  <a:lnTo>
                    <a:pt x="5617286" y="1612900"/>
                  </a:lnTo>
                  <a:lnTo>
                    <a:pt x="5608332" y="1612900"/>
                  </a:lnTo>
                  <a:lnTo>
                    <a:pt x="5600357" y="1625600"/>
                  </a:lnTo>
                  <a:lnTo>
                    <a:pt x="5576125" y="1625600"/>
                  </a:lnTo>
                  <a:lnTo>
                    <a:pt x="5571020" y="1638300"/>
                  </a:lnTo>
                  <a:lnTo>
                    <a:pt x="5544985" y="1638300"/>
                  </a:lnTo>
                  <a:lnTo>
                    <a:pt x="5538902" y="1651000"/>
                  </a:lnTo>
                  <a:lnTo>
                    <a:pt x="5528830" y="1651000"/>
                  </a:lnTo>
                  <a:lnTo>
                    <a:pt x="5524398" y="1663700"/>
                  </a:lnTo>
                  <a:lnTo>
                    <a:pt x="5521083" y="1663700"/>
                  </a:lnTo>
                  <a:lnTo>
                    <a:pt x="5518137" y="1676400"/>
                  </a:lnTo>
                  <a:lnTo>
                    <a:pt x="5515368" y="1676400"/>
                  </a:lnTo>
                  <a:lnTo>
                    <a:pt x="5513489" y="1689100"/>
                  </a:lnTo>
                  <a:lnTo>
                    <a:pt x="5510123" y="1701800"/>
                  </a:lnTo>
                  <a:lnTo>
                    <a:pt x="5508879" y="1701800"/>
                  </a:lnTo>
                  <a:lnTo>
                    <a:pt x="5506034" y="1727200"/>
                  </a:lnTo>
                  <a:lnTo>
                    <a:pt x="5504319" y="1727200"/>
                  </a:lnTo>
                  <a:lnTo>
                    <a:pt x="5502668" y="1739900"/>
                  </a:lnTo>
                  <a:lnTo>
                    <a:pt x="5501132" y="1752600"/>
                  </a:lnTo>
                  <a:lnTo>
                    <a:pt x="5500065" y="1752600"/>
                  </a:lnTo>
                  <a:lnTo>
                    <a:pt x="5499392" y="1765300"/>
                  </a:lnTo>
                  <a:lnTo>
                    <a:pt x="5498947" y="1778000"/>
                  </a:lnTo>
                  <a:lnTo>
                    <a:pt x="5499430" y="1790700"/>
                  </a:lnTo>
                  <a:lnTo>
                    <a:pt x="5500509" y="1803400"/>
                  </a:lnTo>
                  <a:lnTo>
                    <a:pt x="5501538" y="1803400"/>
                  </a:lnTo>
                  <a:lnTo>
                    <a:pt x="5503634" y="1816100"/>
                  </a:lnTo>
                  <a:lnTo>
                    <a:pt x="5504662" y="1816100"/>
                  </a:lnTo>
                  <a:lnTo>
                    <a:pt x="5507761" y="1828800"/>
                  </a:lnTo>
                  <a:lnTo>
                    <a:pt x="5510619" y="1841500"/>
                  </a:lnTo>
                  <a:lnTo>
                    <a:pt x="5513527" y="1841500"/>
                  </a:lnTo>
                  <a:lnTo>
                    <a:pt x="5516080" y="1854200"/>
                  </a:lnTo>
                  <a:lnTo>
                    <a:pt x="5518899" y="1854200"/>
                  </a:lnTo>
                  <a:lnTo>
                    <a:pt x="5521630" y="1866900"/>
                  </a:lnTo>
                  <a:lnTo>
                    <a:pt x="5524360" y="1866900"/>
                  </a:lnTo>
                  <a:lnTo>
                    <a:pt x="5524665" y="1879600"/>
                  </a:lnTo>
                  <a:lnTo>
                    <a:pt x="5525160" y="1879600"/>
                  </a:lnTo>
                  <a:lnTo>
                    <a:pt x="5524932" y="1892300"/>
                  </a:lnTo>
                  <a:lnTo>
                    <a:pt x="5524627" y="1892300"/>
                  </a:lnTo>
                  <a:lnTo>
                    <a:pt x="5524081" y="1905000"/>
                  </a:lnTo>
                  <a:lnTo>
                    <a:pt x="5523154" y="1905000"/>
                  </a:lnTo>
                  <a:lnTo>
                    <a:pt x="5521363" y="1917700"/>
                  </a:lnTo>
                  <a:lnTo>
                    <a:pt x="5520550" y="1930400"/>
                  </a:lnTo>
                  <a:lnTo>
                    <a:pt x="5518848" y="1930400"/>
                  </a:lnTo>
                  <a:lnTo>
                    <a:pt x="5518226" y="1943100"/>
                  </a:lnTo>
                  <a:lnTo>
                    <a:pt x="5512587" y="1943100"/>
                  </a:lnTo>
                  <a:lnTo>
                    <a:pt x="5505780" y="1955800"/>
                  </a:lnTo>
                  <a:lnTo>
                    <a:pt x="5491607" y="1981200"/>
                  </a:lnTo>
                  <a:lnTo>
                    <a:pt x="5484850" y="1981200"/>
                  </a:lnTo>
                  <a:lnTo>
                    <a:pt x="5479377" y="1993900"/>
                  </a:lnTo>
                  <a:lnTo>
                    <a:pt x="5474944" y="2006600"/>
                  </a:lnTo>
                  <a:lnTo>
                    <a:pt x="5471490" y="2006600"/>
                  </a:lnTo>
                  <a:lnTo>
                    <a:pt x="5468963" y="2019300"/>
                  </a:lnTo>
                  <a:lnTo>
                    <a:pt x="5467197" y="2032000"/>
                  </a:lnTo>
                  <a:lnTo>
                    <a:pt x="5466232" y="2044700"/>
                  </a:lnTo>
                  <a:lnTo>
                    <a:pt x="5466207" y="2057400"/>
                  </a:lnTo>
                  <a:lnTo>
                    <a:pt x="5467261" y="2070100"/>
                  </a:lnTo>
                  <a:lnTo>
                    <a:pt x="5468340" y="2070100"/>
                  </a:lnTo>
                  <a:lnTo>
                    <a:pt x="5469902" y="2082800"/>
                  </a:lnTo>
                  <a:lnTo>
                    <a:pt x="5473839" y="2095500"/>
                  </a:lnTo>
                  <a:lnTo>
                    <a:pt x="5475948" y="2095500"/>
                  </a:lnTo>
                  <a:lnTo>
                    <a:pt x="5479478" y="2108200"/>
                  </a:lnTo>
                  <a:lnTo>
                    <a:pt x="5480951" y="2120900"/>
                  </a:lnTo>
                  <a:lnTo>
                    <a:pt x="5483949" y="2120900"/>
                  </a:lnTo>
                  <a:lnTo>
                    <a:pt x="5485473" y="2133600"/>
                  </a:lnTo>
                  <a:lnTo>
                    <a:pt x="5487124" y="2133600"/>
                  </a:lnTo>
                  <a:lnTo>
                    <a:pt x="5487581" y="2146300"/>
                  </a:lnTo>
                  <a:lnTo>
                    <a:pt x="5487174" y="2146300"/>
                  </a:lnTo>
                  <a:lnTo>
                    <a:pt x="5486463" y="2159000"/>
                  </a:lnTo>
                  <a:lnTo>
                    <a:pt x="5483999" y="2159000"/>
                  </a:lnTo>
                  <a:lnTo>
                    <a:pt x="5482260" y="2171700"/>
                  </a:lnTo>
                  <a:lnTo>
                    <a:pt x="5480355" y="2184400"/>
                  </a:lnTo>
                  <a:lnTo>
                    <a:pt x="5476252" y="2184400"/>
                  </a:lnTo>
                  <a:lnTo>
                    <a:pt x="5476075" y="2197100"/>
                  </a:lnTo>
                  <a:lnTo>
                    <a:pt x="5429326" y="2197100"/>
                  </a:lnTo>
                  <a:lnTo>
                    <a:pt x="5426811" y="2209800"/>
                  </a:lnTo>
                  <a:lnTo>
                    <a:pt x="5418671" y="2209800"/>
                  </a:lnTo>
                  <a:lnTo>
                    <a:pt x="5414556" y="2197100"/>
                  </a:lnTo>
                  <a:lnTo>
                    <a:pt x="5388851" y="2197100"/>
                  </a:lnTo>
                  <a:lnTo>
                    <a:pt x="5383174" y="2184400"/>
                  </a:lnTo>
                  <a:lnTo>
                    <a:pt x="5305298" y="2184400"/>
                  </a:lnTo>
                  <a:lnTo>
                    <a:pt x="5292864" y="2197100"/>
                  </a:lnTo>
                  <a:lnTo>
                    <a:pt x="5286591" y="2197100"/>
                  </a:lnTo>
                  <a:lnTo>
                    <a:pt x="5275948" y="2209800"/>
                  </a:lnTo>
                  <a:lnTo>
                    <a:pt x="5270932" y="2209800"/>
                  </a:lnTo>
                  <a:lnTo>
                    <a:pt x="5261991" y="2222500"/>
                  </a:lnTo>
                  <a:lnTo>
                    <a:pt x="5258054" y="2222500"/>
                  </a:lnTo>
                  <a:lnTo>
                    <a:pt x="5250840" y="2235200"/>
                  </a:lnTo>
                  <a:lnTo>
                    <a:pt x="5247221" y="2235200"/>
                  </a:lnTo>
                  <a:lnTo>
                    <a:pt x="5243334" y="2247900"/>
                  </a:lnTo>
                  <a:lnTo>
                    <a:pt x="5237772" y="2247900"/>
                  </a:lnTo>
                  <a:lnTo>
                    <a:pt x="5232095" y="2260600"/>
                  </a:lnTo>
                  <a:lnTo>
                    <a:pt x="5226278" y="2260600"/>
                  </a:lnTo>
                  <a:lnTo>
                    <a:pt x="5220284" y="2273300"/>
                  </a:lnTo>
                  <a:lnTo>
                    <a:pt x="5207559" y="2273300"/>
                  </a:lnTo>
                  <a:lnTo>
                    <a:pt x="5200993" y="2286000"/>
                  </a:lnTo>
                  <a:lnTo>
                    <a:pt x="5189728" y="2286000"/>
                  </a:lnTo>
                  <a:lnTo>
                    <a:pt x="5185118" y="2298700"/>
                  </a:lnTo>
                  <a:lnTo>
                    <a:pt x="5158765" y="2298700"/>
                  </a:lnTo>
                  <a:lnTo>
                    <a:pt x="5151209" y="2311400"/>
                  </a:lnTo>
                  <a:lnTo>
                    <a:pt x="5100650" y="2311400"/>
                  </a:lnTo>
                  <a:lnTo>
                    <a:pt x="5094211" y="2324100"/>
                  </a:lnTo>
                  <a:lnTo>
                    <a:pt x="5069713" y="2324100"/>
                  </a:lnTo>
                  <a:lnTo>
                    <a:pt x="5061051" y="2336800"/>
                  </a:lnTo>
                  <a:lnTo>
                    <a:pt x="5045278" y="2336800"/>
                  </a:lnTo>
                  <a:lnTo>
                    <a:pt x="5038128" y="2349500"/>
                  </a:lnTo>
                  <a:lnTo>
                    <a:pt x="5031435" y="2349500"/>
                  </a:lnTo>
                  <a:lnTo>
                    <a:pt x="5025301" y="2362200"/>
                  </a:lnTo>
                  <a:lnTo>
                    <a:pt x="5019433" y="2362200"/>
                  </a:lnTo>
                  <a:lnTo>
                    <a:pt x="5014506" y="2374900"/>
                  </a:lnTo>
                  <a:lnTo>
                    <a:pt x="5010505" y="2387600"/>
                  </a:lnTo>
                  <a:lnTo>
                    <a:pt x="5007407" y="2400300"/>
                  </a:lnTo>
                  <a:lnTo>
                    <a:pt x="5005654" y="2400300"/>
                  </a:lnTo>
                  <a:lnTo>
                    <a:pt x="5004409" y="2413000"/>
                  </a:lnTo>
                  <a:lnTo>
                    <a:pt x="5003685" y="2413000"/>
                  </a:lnTo>
                  <a:lnTo>
                    <a:pt x="5003063" y="2425700"/>
                  </a:lnTo>
                  <a:lnTo>
                    <a:pt x="5002746" y="2425700"/>
                  </a:lnTo>
                  <a:lnTo>
                    <a:pt x="5001768" y="2438400"/>
                  </a:lnTo>
                  <a:lnTo>
                    <a:pt x="4998453" y="2438400"/>
                  </a:lnTo>
                  <a:lnTo>
                    <a:pt x="4996446" y="2451100"/>
                  </a:lnTo>
                  <a:lnTo>
                    <a:pt x="4997031" y="2451100"/>
                  </a:lnTo>
                  <a:lnTo>
                    <a:pt x="4992992" y="2463800"/>
                  </a:lnTo>
                  <a:lnTo>
                    <a:pt x="4990046" y="2463800"/>
                  </a:lnTo>
                  <a:lnTo>
                    <a:pt x="4988255" y="2476500"/>
                  </a:lnTo>
                  <a:lnTo>
                    <a:pt x="4983289" y="2476500"/>
                  </a:lnTo>
                  <a:lnTo>
                    <a:pt x="4980419" y="2489200"/>
                  </a:lnTo>
                  <a:lnTo>
                    <a:pt x="4976482" y="2489200"/>
                  </a:lnTo>
                  <a:lnTo>
                    <a:pt x="4969141" y="2501900"/>
                  </a:lnTo>
                  <a:lnTo>
                    <a:pt x="4963985" y="2501900"/>
                  </a:lnTo>
                  <a:lnTo>
                    <a:pt x="4958943" y="2514600"/>
                  </a:lnTo>
                  <a:lnTo>
                    <a:pt x="4954067" y="2514600"/>
                  </a:lnTo>
                  <a:lnTo>
                    <a:pt x="4953711" y="2515844"/>
                  </a:lnTo>
                  <a:lnTo>
                    <a:pt x="4953711" y="2832100"/>
                  </a:lnTo>
                  <a:lnTo>
                    <a:pt x="4951971" y="2844800"/>
                  </a:lnTo>
                  <a:lnTo>
                    <a:pt x="4947805" y="2844800"/>
                  </a:lnTo>
                  <a:lnTo>
                    <a:pt x="4941532" y="2857500"/>
                  </a:lnTo>
                  <a:lnTo>
                    <a:pt x="4935004" y="2857500"/>
                  </a:lnTo>
                  <a:lnTo>
                    <a:pt x="4928311" y="2870200"/>
                  </a:lnTo>
                  <a:lnTo>
                    <a:pt x="4915954" y="2870200"/>
                  </a:lnTo>
                  <a:lnTo>
                    <a:pt x="4910137" y="2882900"/>
                  </a:lnTo>
                  <a:lnTo>
                    <a:pt x="4898720" y="2882900"/>
                  </a:lnTo>
                  <a:lnTo>
                    <a:pt x="4875187" y="2908300"/>
                  </a:lnTo>
                  <a:lnTo>
                    <a:pt x="4860912" y="2908300"/>
                  </a:lnTo>
                  <a:lnTo>
                    <a:pt x="4852555" y="2921000"/>
                  </a:lnTo>
                  <a:lnTo>
                    <a:pt x="4844885" y="2933700"/>
                  </a:lnTo>
                  <a:lnTo>
                    <a:pt x="4838281" y="2933700"/>
                  </a:lnTo>
                  <a:lnTo>
                    <a:pt x="4834318" y="2946400"/>
                  </a:lnTo>
                  <a:lnTo>
                    <a:pt x="4830940" y="2959100"/>
                  </a:lnTo>
                  <a:lnTo>
                    <a:pt x="4828095" y="2959100"/>
                  </a:lnTo>
                  <a:lnTo>
                    <a:pt x="4825746" y="2971800"/>
                  </a:lnTo>
                  <a:lnTo>
                    <a:pt x="4823828" y="2984500"/>
                  </a:lnTo>
                  <a:lnTo>
                    <a:pt x="4823333" y="2984500"/>
                  </a:lnTo>
                  <a:lnTo>
                    <a:pt x="4824057" y="2997200"/>
                  </a:lnTo>
                  <a:lnTo>
                    <a:pt x="4825847" y="3009900"/>
                  </a:lnTo>
                  <a:lnTo>
                    <a:pt x="4827054" y="3009900"/>
                  </a:lnTo>
                  <a:lnTo>
                    <a:pt x="4828438" y="3022600"/>
                  </a:lnTo>
                  <a:lnTo>
                    <a:pt x="4832959" y="3035300"/>
                  </a:lnTo>
                  <a:lnTo>
                    <a:pt x="4840338" y="3035300"/>
                  </a:lnTo>
                  <a:lnTo>
                    <a:pt x="4842802" y="3048000"/>
                  </a:lnTo>
                  <a:lnTo>
                    <a:pt x="4857254" y="3048000"/>
                  </a:lnTo>
                  <a:lnTo>
                    <a:pt x="4863414" y="3060700"/>
                  </a:lnTo>
                  <a:lnTo>
                    <a:pt x="4879403" y="3060700"/>
                  </a:lnTo>
                  <a:lnTo>
                    <a:pt x="4880876" y="3073400"/>
                  </a:lnTo>
                  <a:lnTo>
                    <a:pt x="4888255" y="3073400"/>
                  </a:lnTo>
                  <a:lnTo>
                    <a:pt x="4890363" y="3086100"/>
                  </a:lnTo>
                  <a:lnTo>
                    <a:pt x="4893449" y="3086100"/>
                  </a:lnTo>
                  <a:lnTo>
                    <a:pt x="4893183" y="3098800"/>
                  </a:lnTo>
                  <a:lnTo>
                    <a:pt x="4890097" y="3098800"/>
                  </a:lnTo>
                  <a:lnTo>
                    <a:pt x="4888217" y="3111500"/>
                  </a:lnTo>
                  <a:lnTo>
                    <a:pt x="4886464" y="3111500"/>
                  </a:lnTo>
                  <a:lnTo>
                    <a:pt x="4884496" y="3124200"/>
                  </a:lnTo>
                  <a:lnTo>
                    <a:pt x="4882223" y="3124200"/>
                  </a:lnTo>
                  <a:lnTo>
                    <a:pt x="4879238" y="3136900"/>
                  </a:lnTo>
                  <a:lnTo>
                    <a:pt x="4872914" y="3136900"/>
                  </a:lnTo>
                  <a:lnTo>
                    <a:pt x="4869510" y="3149600"/>
                  </a:lnTo>
                  <a:lnTo>
                    <a:pt x="4862157" y="3162300"/>
                  </a:lnTo>
                  <a:lnTo>
                    <a:pt x="4855235" y="3162300"/>
                  </a:lnTo>
                  <a:lnTo>
                    <a:pt x="4852594" y="3175000"/>
                  </a:lnTo>
                  <a:lnTo>
                    <a:pt x="4850231" y="3175000"/>
                  </a:lnTo>
                  <a:lnTo>
                    <a:pt x="4846510" y="3187700"/>
                  </a:lnTo>
                  <a:lnTo>
                    <a:pt x="4846332" y="3200400"/>
                  </a:lnTo>
                  <a:lnTo>
                    <a:pt x="4847679" y="3200400"/>
                  </a:lnTo>
                  <a:lnTo>
                    <a:pt x="4848885" y="3213100"/>
                  </a:lnTo>
                  <a:lnTo>
                    <a:pt x="4851260" y="3213100"/>
                  </a:lnTo>
                  <a:lnTo>
                    <a:pt x="4853229" y="3225800"/>
                  </a:lnTo>
                  <a:lnTo>
                    <a:pt x="4858016" y="3225800"/>
                  </a:lnTo>
                  <a:lnTo>
                    <a:pt x="4862042" y="3238500"/>
                  </a:lnTo>
                  <a:lnTo>
                    <a:pt x="4866284" y="3238500"/>
                  </a:lnTo>
                  <a:lnTo>
                    <a:pt x="4870501" y="3251200"/>
                  </a:lnTo>
                  <a:lnTo>
                    <a:pt x="4873002" y="3251200"/>
                  </a:lnTo>
                  <a:lnTo>
                    <a:pt x="4872367" y="3263900"/>
                  </a:lnTo>
                  <a:lnTo>
                    <a:pt x="4851349" y="3263900"/>
                  </a:lnTo>
                  <a:lnTo>
                    <a:pt x="4846917" y="3276600"/>
                  </a:lnTo>
                  <a:lnTo>
                    <a:pt x="4751349" y="3276600"/>
                  </a:lnTo>
                  <a:lnTo>
                    <a:pt x="4747057" y="3289300"/>
                  </a:lnTo>
                  <a:lnTo>
                    <a:pt x="4737341" y="3289300"/>
                  </a:lnTo>
                  <a:lnTo>
                    <a:pt x="4732464" y="3302000"/>
                  </a:lnTo>
                  <a:lnTo>
                    <a:pt x="4722038" y="3302000"/>
                  </a:lnTo>
                  <a:lnTo>
                    <a:pt x="4716627" y="3314700"/>
                  </a:lnTo>
                  <a:lnTo>
                    <a:pt x="4702581" y="3314700"/>
                  </a:lnTo>
                  <a:lnTo>
                    <a:pt x="4698187" y="3327400"/>
                  </a:lnTo>
                  <a:lnTo>
                    <a:pt x="4651045" y="3327400"/>
                  </a:lnTo>
                  <a:lnTo>
                    <a:pt x="4644009" y="3340100"/>
                  </a:lnTo>
                  <a:lnTo>
                    <a:pt x="4616628" y="3340100"/>
                  </a:lnTo>
                  <a:lnTo>
                    <a:pt x="4611979" y="3327400"/>
                  </a:lnTo>
                  <a:lnTo>
                    <a:pt x="4559846" y="3327400"/>
                  </a:lnTo>
                  <a:lnTo>
                    <a:pt x="4552416" y="3314700"/>
                  </a:lnTo>
                  <a:lnTo>
                    <a:pt x="4477436" y="3314700"/>
                  </a:lnTo>
                  <a:lnTo>
                    <a:pt x="4471213" y="3327400"/>
                  </a:lnTo>
                  <a:lnTo>
                    <a:pt x="4444365" y="3327400"/>
                  </a:lnTo>
                  <a:lnTo>
                    <a:pt x="4443882" y="3314700"/>
                  </a:lnTo>
                  <a:lnTo>
                    <a:pt x="4442396" y="3314700"/>
                  </a:lnTo>
                  <a:lnTo>
                    <a:pt x="4441152" y="3302000"/>
                  </a:lnTo>
                  <a:lnTo>
                    <a:pt x="4440339" y="3302000"/>
                  </a:lnTo>
                  <a:lnTo>
                    <a:pt x="4439043" y="3289300"/>
                  </a:lnTo>
                  <a:lnTo>
                    <a:pt x="4438548" y="3289300"/>
                  </a:lnTo>
                  <a:lnTo>
                    <a:pt x="4436757" y="3276600"/>
                  </a:lnTo>
                  <a:lnTo>
                    <a:pt x="4435424" y="3276600"/>
                  </a:lnTo>
                  <a:lnTo>
                    <a:pt x="4431398" y="3263900"/>
                  </a:lnTo>
                  <a:lnTo>
                    <a:pt x="4427817" y="3251200"/>
                  </a:lnTo>
                  <a:lnTo>
                    <a:pt x="4423346" y="3251200"/>
                  </a:lnTo>
                  <a:lnTo>
                    <a:pt x="4417530" y="3238500"/>
                  </a:lnTo>
                  <a:lnTo>
                    <a:pt x="4414393" y="3238500"/>
                  </a:lnTo>
                  <a:lnTo>
                    <a:pt x="4406074" y="3225800"/>
                  </a:lnTo>
                  <a:lnTo>
                    <a:pt x="4343247" y="3225800"/>
                  </a:lnTo>
                  <a:lnTo>
                    <a:pt x="4338688" y="3238500"/>
                  </a:lnTo>
                  <a:lnTo>
                    <a:pt x="4334802" y="3238500"/>
                  </a:lnTo>
                  <a:lnTo>
                    <a:pt x="4328528" y="3251200"/>
                  </a:lnTo>
                  <a:lnTo>
                    <a:pt x="4325493" y="3263900"/>
                  </a:lnTo>
                  <a:lnTo>
                    <a:pt x="4323346" y="3263900"/>
                  </a:lnTo>
                  <a:lnTo>
                    <a:pt x="4320870" y="3276600"/>
                  </a:lnTo>
                  <a:lnTo>
                    <a:pt x="4318774" y="3289300"/>
                  </a:lnTo>
                  <a:lnTo>
                    <a:pt x="4314977" y="3302000"/>
                  </a:lnTo>
                  <a:lnTo>
                    <a:pt x="4314215" y="3314700"/>
                  </a:lnTo>
                  <a:lnTo>
                    <a:pt x="4310634" y="3314700"/>
                  </a:lnTo>
                  <a:lnTo>
                    <a:pt x="4309745" y="3327400"/>
                  </a:lnTo>
                  <a:lnTo>
                    <a:pt x="4251668" y="3327400"/>
                  </a:lnTo>
                  <a:lnTo>
                    <a:pt x="4244098" y="3314700"/>
                  </a:lnTo>
                  <a:lnTo>
                    <a:pt x="4235653" y="3314700"/>
                  </a:lnTo>
                  <a:lnTo>
                    <a:pt x="4233456" y="3302000"/>
                  </a:lnTo>
                  <a:lnTo>
                    <a:pt x="4229557" y="3302000"/>
                  </a:lnTo>
                  <a:lnTo>
                    <a:pt x="4231348" y="3289300"/>
                  </a:lnTo>
                  <a:lnTo>
                    <a:pt x="4233367" y="3289300"/>
                  </a:lnTo>
                  <a:lnTo>
                    <a:pt x="4236542" y="3276600"/>
                  </a:lnTo>
                  <a:lnTo>
                    <a:pt x="4239755" y="3276600"/>
                  </a:lnTo>
                  <a:lnTo>
                    <a:pt x="4242905" y="3263900"/>
                  </a:lnTo>
                  <a:lnTo>
                    <a:pt x="4245762" y="3251200"/>
                  </a:lnTo>
                  <a:lnTo>
                    <a:pt x="4247832" y="3251200"/>
                  </a:lnTo>
                  <a:lnTo>
                    <a:pt x="4249026" y="3238500"/>
                  </a:lnTo>
                  <a:lnTo>
                    <a:pt x="4249559" y="3225800"/>
                  </a:lnTo>
                  <a:lnTo>
                    <a:pt x="4249509" y="3213100"/>
                  </a:lnTo>
                  <a:lnTo>
                    <a:pt x="4249128" y="3213100"/>
                  </a:lnTo>
                  <a:lnTo>
                    <a:pt x="4248353" y="3200400"/>
                  </a:lnTo>
                  <a:lnTo>
                    <a:pt x="4247058" y="3187700"/>
                  </a:lnTo>
                  <a:lnTo>
                    <a:pt x="4244352" y="3187700"/>
                  </a:lnTo>
                  <a:lnTo>
                    <a:pt x="4239958" y="3175000"/>
                  </a:lnTo>
                  <a:lnTo>
                    <a:pt x="4233926" y="3175000"/>
                  </a:lnTo>
                  <a:lnTo>
                    <a:pt x="4226344" y="3162300"/>
                  </a:lnTo>
                  <a:lnTo>
                    <a:pt x="4172381" y="3162300"/>
                  </a:lnTo>
                  <a:lnTo>
                    <a:pt x="4166387" y="3175000"/>
                  </a:lnTo>
                  <a:lnTo>
                    <a:pt x="4156011" y="3175000"/>
                  </a:lnTo>
                  <a:lnTo>
                    <a:pt x="4152074" y="3187700"/>
                  </a:lnTo>
                  <a:lnTo>
                    <a:pt x="4148620" y="3187700"/>
                  </a:lnTo>
                  <a:lnTo>
                    <a:pt x="4141978" y="3200400"/>
                  </a:lnTo>
                  <a:lnTo>
                    <a:pt x="4135717" y="3213100"/>
                  </a:lnTo>
                  <a:lnTo>
                    <a:pt x="4129557" y="3225800"/>
                  </a:lnTo>
                  <a:lnTo>
                    <a:pt x="4118914" y="3225800"/>
                  </a:lnTo>
                  <a:lnTo>
                    <a:pt x="4117975" y="3213100"/>
                  </a:lnTo>
                  <a:lnTo>
                    <a:pt x="4116451" y="3213100"/>
                  </a:lnTo>
                  <a:lnTo>
                    <a:pt x="4116362" y="3200400"/>
                  </a:lnTo>
                  <a:lnTo>
                    <a:pt x="4116717" y="3200400"/>
                  </a:lnTo>
                  <a:lnTo>
                    <a:pt x="4116984" y="3187700"/>
                  </a:lnTo>
                  <a:lnTo>
                    <a:pt x="4118648" y="3187700"/>
                  </a:lnTo>
                  <a:lnTo>
                    <a:pt x="4119626" y="3175000"/>
                  </a:lnTo>
                  <a:lnTo>
                    <a:pt x="4121289" y="3175000"/>
                  </a:lnTo>
                  <a:lnTo>
                    <a:pt x="4123474" y="3162300"/>
                  </a:lnTo>
                  <a:lnTo>
                    <a:pt x="4129290" y="3124200"/>
                  </a:lnTo>
                  <a:lnTo>
                    <a:pt x="4130497" y="3124200"/>
                  </a:lnTo>
                  <a:lnTo>
                    <a:pt x="4132605" y="3111500"/>
                  </a:lnTo>
                  <a:lnTo>
                    <a:pt x="4133189" y="3098800"/>
                  </a:lnTo>
                  <a:lnTo>
                    <a:pt x="4133037" y="3086100"/>
                  </a:lnTo>
                  <a:lnTo>
                    <a:pt x="4132605" y="3073400"/>
                  </a:lnTo>
                  <a:lnTo>
                    <a:pt x="4131919" y="3060700"/>
                  </a:lnTo>
                  <a:lnTo>
                    <a:pt x="4130992" y="3048000"/>
                  </a:lnTo>
                  <a:lnTo>
                    <a:pt x="4129951" y="3048000"/>
                  </a:lnTo>
                  <a:lnTo>
                    <a:pt x="4128986" y="3035300"/>
                  </a:lnTo>
                  <a:lnTo>
                    <a:pt x="4128097" y="3022600"/>
                  </a:lnTo>
                  <a:lnTo>
                    <a:pt x="4127284" y="3009900"/>
                  </a:lnTo>
                  <a:lnTo>
                    <a:pt x="4126877" y="2997200"/>
                  </a:lnTo>
                  <a:lnTo>
                    <a:pt x="4127373" y="2971800"/>
                  </a:lnTo>
                  <a:lnTo>
                    <a:pt x="4127779" y="2971800"/>
                  </a:lnTo>
                  <a:lnTo>
                    <a:pt x="4128287" y="2959100"/>
                  </a:lnTo>
                  <a:lnTo>
                    <a:pt x="4128897" y="2946400"/>
                  </a:lnTo>
                  <a:lnTo>
                    <a:pt x="4129659" y="2946400"/>
                  </a:lnTo>
                  <a:lnTo>
                    <a:pt x="4130687" y="2933700"/>
                  </a:lnTo>
                  <a:lnTo>
                    <a:pt x="4132249" y="2933700"/>
                  </a:lnTo>
                  <a:lnTo>
                    <a:pt x="4134015" y="2921000"/>
                  </a:lnTo>
                  <a:lnTo>
                    <a:pt x="4135894" y="2921000"/>
                  </a:lnTo>
                  <a:lnTo>
                    <a:pt x="4137837" y="2908300"/>
                  </a:lnTo>
                  <a:lnTo>
                    <a:pt x="4139958" y="2908300"/>
                  </a:lnTo>
                  <a:lnTo>
                    <a:pt x="4142155" y="2895600"/>
                  </a:lnTo>
                  <a:lnTo>
                    <a:pt x="4144403" y="2895600"/>
                  </a:lnTo>
                  <a:lnTo>
                    <a:pt x="4146702" y="2882900"/>
                  </a:lnTo>
                  <a:lnTo>
                    <a:pt x="4149382" y="2882900"/>
                  </a:lnTo>
                  <a:lnTo>
                    <a:pt x="4151757" y="2870200"/>
                  </a:lnTo>
                  <a:lnTo>
                    <a:pt x="4156583" y="2857500"/>
                  </a:lnTo>
                  <a:lnTo>
                    <a:pt x="4158780" y="2857500"/>
                  </a:lnTo>
                  <a:lnTo>
                    <a:pt x="4161015" y="2844800"/>
                  </a:lnTo>
                  <a:lnTo>
                    <a:pt x="4165447" y="2832100"/>
                  </a:lnTo>
                  <a:lnTo>
                    <a:pt x="4167632" y="2832100"/>
                  </a:lnTo>
                  <a:lnTo>
                    <a:pt x="4169740" y="2819400"/>
                  </a:lnTo>
                  <a:lnTo>
                    <a:pt x="4172331" y="2819400"/>
                  </a:lnTo>
                  <a:lnTo>
                    <a:pt x="4174579" y="2806700"/>
                  </a:lnTo>
                  <a:lnTo>
                    <a:pt x="4177347" y="2794000"/>
                  </a:lnTo>
                  <a:lnTo>
                    <a:pt x="4177576" y="2794000"/>
                  </a:lnTo>
                  <a:lnTo>
                    <a:pt x="4182173" y="2781300"/>
                  </a:lnTo>
                  <a:lnTo>
                    <a:pt x="4188396" y="2768600"/>
                  </a:lnTo>
                  <a:lnTo>
                    <a:pt x="4190327" y="2768600"/>
                  </a:lnTo>
                  <a:lnTo>
                    <a:pt x="4193768" y="2755900"/>
                  </a:lnTo>
                  <a:lnTo>
                    <a:pt x="4195292" y="2743200"/>
                  </a:lnTo>
                  <a:lnTo>
                    <a:pt x="4198467" y="2743200"/>
                  </a:lnTo>
                  <a:lnTo>
                    <a:pt x="4200118" y="2730500"/>
                  </a:lnTo>
                  <a:lnTo>
                    <a:pt x="4204411" y="2730500"/>
                  </a:lnTo>
                  <a:lnTo>
                    <a:pt x="4205135" y="2717800"/>
                  </a:lnTo>
                  <a:lnTo>
                    <a:pt x="4214393" y="2717800"/>
                  </a:lnTo>
                  <a:lnTo>
                    <a:pt x="4213276" y="2705100"/>
                  </a:lnTo>
                  <a:lnTo>
                    <a:pt x="4212780" y="2705100"/>
                  </a:lnTo>
                  <a:lnTo>
                    <a:pt x="4215777" y="2692400"/>
                  </a:lnTo>
                  <a:lnTo>
                    <a:pt x="4219092" y="2692400"/>
                  </a:lnTo>
                  <a:lnTo>
                    <a:pt x="4222496" y="2679700"/>
                  </a:lnTo>
                  <a:lnTo>
                    <a:pt x="4228020" y="2667000"/>
                  </a:lnTo>
                  <a:lnTo>
                    <a:pt x="4230827" y="2667000"/>
                  </a:lnTo>
                  <a:lnTo>
                    <a:pt x="4233672" y="2654300"/>
                  </a:lnTo>
                  <a:lnTo>
                    <a:pt x="4236986" y="2654300"/>
                  </a:lnTo>
                  <a:lnTo>
                    <a:pt x="4244149" y="2641600"/>
                  </a:lnTo>
                  <a:lnTo>
                    <a:pt x="4247007" y="2628900"/>
                  </a:lnTo>
                  <a:lnTo>
                    <a:pt x="4249648" y="2628900"/>
                  </a:lnTo>
                  <a:lnTo>
                    <a:pt x="4252785" y="2616200"/>
                  </a:lnTo>
                  <a:lnTo>
                    <a:pt x="4263161" y="2616200"/>
                  </a:lnTo>
                  <a:lnTo>
                    <a:pt x="4266476" y="2603500"/>
                  </a:lnTo>
                  <a:lnTo>
                    <a:pt x="4277385" y="2603500"/>
                  </a:lnTo>
                  <a:lnTo>
                    <a:pt x="4281373" y="2590800"/>
                  </a:lnTo>
                  <a:lnTo>
                    <a:pt x="4291482" y="2590800"/>
                  </a:lnTo>
                  <a:lnTo>
                    <a:pt x="4297362" y="2578100"/>
                  </a:lnTo>
                  <a:lnTo>
                    <a:pt x="4308627" y="2578100"/>
                  </a:lnTo>
                  <a:lnTo>
                    <a:pt x="4313606" y="2565400"/>
                  </a:lnTo>
                  <a:lnTo>
                    <a:pt x="4318432" y="2565400"/>
                  </a:lnTo>
                  <a:lnTo>
                    <a:pt x="4323067" y="2552700"/>
                  </a:lnTo>
                  <a:lnTo>
                    <a:pt x="4327410" y="2552700"/>
                  </a:lnTo>
                  <a:lnTo>
                    <a:pt x="4332287" y="2540000"/>
                  </a:lnTo>
                  <a:lnTo>
                    <a:pt x="4336859" y="2540000"/>
                  </a:lnTo>
                  <a:lnTo>
                    <a:pt x="4341546" y="2527300"/>
                  </a:lnTo>
                  <a:lnTo>
                    <a:pt x="4347591" y="2527300"/>
                  </a:lnTo>
                  <a:lnTo>
                    <a:pt x="4352696" y="2514600"/>
                  </a:lnTo>
                  <a:lnTo>
                    <a:pt x="4354881" y="2501900"/>
                  </a:lnTo>
                  <a:lnTo>
                    <a:pt x="4359186" y="2501900"/>
                  </a:lnTo>
                  <a:lnTo>
                    <a:pt x="4363212" y="2489200"/>
                  </a:lnTo>
                  <a:lnTo>
                    <a:pt x="4367860" y="2489200"/>
                  </a:lnTo>
                  <a:lnTo>
                    <a:pt x="4370324" y="2476500"/>
                  </a:lnTo>
                  <a:lnTo>
                    <a:pt x="4375239" y="2476500"/>
                  </a:lnTo>
                  <a:lnTo>
                    <a:pt x="4378909" y="2463800"/>
                  </a:lnTo>
                  <a:lnTo>
                    <a:pt x="4386656" y="2463800"/>
                  </a:lnTo>
                  <a:lnTo>
                    <a:pt x="4390275" y="2451100"/>
                  </a:lnTo>
                  <a:lnTo>
                    <a:pt x="4396092" y="2438400"/>
                  </a:lnTo>
                  <a:lnTo>
                    <a:pt x="4398061" y="2438400"/>
                  </a:lnTo>
                  <a:lnTo>
                    <a:pt x="4402582" y="2425700"/>
                  </a:lnTo>
                  <a:lnTo>
                    <a:pt x="4404499" y="2413000"/>
                  </a:lnTo>
                  <a:lnTo>
                    <a:pt x="4405896" y="2413000"/>
                  </a:lnTo>
                  <a:lnTo>
                    <a:pt x="4407624" y="2400300"/>
                  </a:lnTo>
                  <a:lnTo>
                    <a:pt x="4408678" y="2387600"/>
                  </a:lnTo>
                  <a:lnTo>
                    <a:pt x="4408513" y="2387600"/>
                  </a:lnTo>
                  <a:lnTo>
                    <a:pt x="4406557" y="2374900"/>
                  </a:lnTo>
                  <a:lnTo>
                    <a:pt x="4404055" y="2362200"/>
                  </a:lnTo>
                  <a:lnTo>
                    <a:pt x="4400969" y="2362200"/>
                  </a:lnTo>
                  <a:lnTo>
                    <a:pt x="4394974" y="2349500"/>
                  </a:lnTo>
                  <a:lnTo>
                    <a:pt x="4392295" y="2349500"/>
                  </a:lnTo>
                  <a:lnTo>
                    <a:pt x="4390136" y="2336800"/>
                  </a:lnTo>
                  <a:lnTo>
                    <a:pt x="4387227" y="2336800"/>
                  </a:lnTo>
                  <a:lnTo>
                    <a:pt x="4386567" y="2324100"/>
                  </a:lnTo>
                  <a:lnTo>
                    <a:pt x="4385081" y="2324100"/>
                  </a:lnTo>
                  <a:lnTo>
                    <a:pt x="4384992" y="2311400"/>
                  </a:lnTo>
                  <a:lnTo>
                    <a:pt x="4385983" y="2311400"/>
                  </a:lnTo>
                  <a:lnTo>
                    <a:pt x="4386250" y="2298700"/>
                  </a:lnTo>
                  <a:lnTo>
                    <a:pt x="4391037" y="2298700"/>
                  </a:lnTo>
                  <a:lnTo>
                    <a:pt x="4393133" y="2286000"/>
                  </a:lnTo>
                  <a:lnTo>
                    <a:pt x="4397794" y="2286000"/>
                  </a:lnTo>
                  <a:lnTo>
                    <a:pt x="4399940" y="2273300"/>
                  </a:lnTo>
                  <a:lnTo>
                    <a:pt x="4401197" y="2273300"/>
                  </a:lnTo>
                  <a:lnTo>
                    <a:pt x="4402810" y="2260600"/>
                  </a:lnTo>
                  <a:lnTo>
                    <a:pt x="4403242" y="2260600"/>
                  </a:lnTo>
                  <a:lnTo>
                    <a:pt x="4402912" y="2247900"/>
                  </a:lnTo>
                  <a:lnTo>
                    <a:pt x="4402264" y="2235200"/>
                  </a:lnTo>
                  <a:lnTo>
                    <a:pt x="4401464" y="2222500"/>
                  </a:lnTo>
                  <a:lnTo>
                    <a:pt x="4401642" y="2222500"/>
                  </a:lnTo>
                  <a:lnTo>
                    <a:pt x="4401909" y="2209800"/>
                  </a:lnTo>
                  <a:lnTo>
                    <a:pt x="4406646" y="2209800"/>
                  </a:lnTo>
                  <a:lnTo>
                    <a:pt x="4407408" y="2197100"/>
                  </a:lnTo>
                  <a:lnTo>
                    <a:pt x="4420336" y="2197100"/>
                  </a:lnTo>
                  <a:lnTo>
                    <a:pt x="4422356" y="2184400"/>
                  </a:lnTo>
                  <a:lnTo>
                    <a:pt x="4452645" y="2184400"/>
                  </a:lnTo>
                  <a:lnTo>
                    <a:pt x="4454385" y="2171700"/>
                  </a:lnTo>
                  <a:lnTo>
                    <a:pt x="4472241" y="2171700"/>
                  </a:lnTo>
                  <a:lnTo>
                    <a:pt x="4474654" y="2159000"/>
                  </a:lnTo>
                  <a:lnTo>
                    <a:pt x="4485983" y="2159000"/>
                  </a:lnTo>
                  <a:lnTo>
                    <a:pt x="4495508" y="2146300"/>
                  </a:lnTo>
                  <a:lnTo>
                    <a:pt x="4500829" y="2146300"/>
                  </a:lnTo>
                  <a:lnTo>
                    <a:pt x="4509160" y="2133600"/>
                  </a:lnTo>
                  <a:lnTo>
                    <a:pt x="4515332" y="2133600"/>
                  </a:lnTo>
                  <a:lnTo>
                    <a:pt x="4518825" y="2120900"/>
                  </a:lnTo>
                  <a:lnTo>
                    <a:pt x="4522089" y="2120900"/>
                  </a:lnTo>
                  <a:lnTo>
                    <a:pt x="4527004" y="2108200"/>
                  </a:lnTo>
                  <a:lnTo>
                    <a:pt x="4528883" y="2108200"/>
                  </a:lnTo>
                  <a:lnTo>
                    <a:pt x="4530903" y="2095500"/>
                  </a:lnTo>
                  <a:lnTo>
                    <a:pt x="4538370" y="2095500"/>
                  </a:lnTo>
                  <a:lnTo>
                    <a:pt x="4541456" y="2082800"/>
                  </a:lnTo>
                  <a:lnTo>
                    <a:pt x="4547184" y="2082800"/>
                  </a:lnTo>
                  <a:lnTo>
                    <a:pt x="4549965" y="2070100"/>
                  </a:lnTo>
                  <a:lnTo>
                    <a:pt x="4556468" y="2070100"/>
                  </a:lnTo>
                  <a:lnTo>
                    <a:pt x="4560100" y="2057400"/>
                  </a:lnTo>
                  <a:lnTo>
                    <a:pt x="4563542" y="2057400"/>
                  </a:lnTo>
                  <a:lnTo>
                    <a:pt x="4566780" y="2044700"/>
                  </a:lnTo>
                  <a:lnTo>
                    <a:pt x="4570412" y="2032000"/>
                  </a:lnTo>
                  <a:lnTo>
                    <a:pt x="4573587" y="2032000"/>
                  </a:lnTo>
                  <a:lnTo>
                    <a:pt x="4576445" y="2019300"/>
                  </a:lnTo>
                  <a:lnTo>
                    <a:pt x="4577207" y="2019300"/>
                  </a:lnTo>
                  <a:lnTo>
                    <a:pt x="4579709" y="2006600"/>
                  </a:lnTo>
                  <a:lnTo>
                    <a:pt x="4581017" y="2006600"/>
                  </a:lnTo>
                  <a:lnTo>
                    <a:pt x="4581817" y="1993900"/>
                  </a:lnTo>
                  <a:lnTo>
                    <a:pt x="4582045" y="1993900"/>
                  </a:lnTo>
                  <a:lnTo>
                    <a:pt x="4581233" y="1981200"/>
                  </a:lnTo>
                  <a:lnTo>
                    <a:pt x="4580255" y="1981200"/>
                  </a:lnTo>
                  <a:lnTo>
                    <a:pt x="4576318" y="1968500"/>
                  </a:lnTo>
                  <a:lnTo>
                    <a:pt x="4566958" y="1968500"/>
                  </a:lnTo>
                  <a:lnTo>
                    <a:pt x="4561459" y="1955800"/>
                  </a:lnTo>
                  <a:lnTo>
                    <a:pt x="4549368" y="1955800"/>
                  </a:lnTo>
                  <a:lnTo>
                    <a:pt x="4543018" y="1943100"/>
                  </a:lnTo>
                  <a:lnTo>
                    <a:pt x="4526026" y="1943100"/>
                  </a:lnTo>
                  <a:lnTo>
                    <a:pt x="4519765" y="1930400"/>
                  </a:lnTo>
                  <a:lnTo>
                    <a:pt x="4513402" y="1930400"/>
                  </a:lnTo>
                  <a:lnTo>
                    <a:pt x="4507585" y="1917700"/>
                  </a:lnTo>
                  <a:lnTo>
                    <a:pt x="4569955" y="1917700"/>
                  </a:lnTo>
                  <a:lnTo>
                    <a:pt x="4581728" y="1930400"/>
                  </a:lnTo>
                  <a:lnTo>
                    <a:pt x="4621860" y="1930400"/>
                  </a:lnTo>
                  <a:lnTo>
                    <a:pt x="4628566" y="1943100"/>
                  </a:lnTo>
                  <a:lnTo>
                    <a:pt x="4643069" y="1943100"/>
                  </a:lnTo>
                  <a:lnTo>
                    <a:pt x="4644631" y="1955800"/>
                  </a:lnTo>
                  <a:lnTo>
                    <a:pt x="4654562" y="1955800"/>
                  </a:lnTo>
                  <a:lnTo>
                    <a:pt x="4658372" y="1968500"/>
                  </a:lnTo>
                  <a:lnTo>
                    <a:pt x="4663656" y="1968500"/>
                  </a:lnTo>
                  <a:lnTo>
                    <a:pt x="4665129" y="1981200"/>
                  </a:lnTo>
                  <a:lnTo>
                    <a:pt x="4669155" y="1981200"/>
                  </a:lnTo>
                  <a:lnTo>
                    <a:pt x="4671619" y="1993900"/>
                  </a:lnTo>
                  <a:lnTo>
                    <a:pt x="4673714" y="1993900"/>
                  </a:lnTo>
                  <a:lnTo>
                    <a:pt x="4675416" y="2006600"/>
                  </a:lnTo>
                  <a:lnTo>
                    <a:pt x="4676495" y="2006600"/>
                  </a:lnTo>
                  <a:lnTo>
                    <a:pt x="4677651" y="2019300"/>
                  </a:lnTo>
                  <a:lnTo>
                    <a:pt x="4678324" y="2032000"/>
                  </a:lnTo>
                  <a:lnTo>
                    <a:pt x="4679175" y="2032000"/>
                  </a:lnTo>
                  <a:lnTo>
                    <a:pt x="4682020" y="2057400"/>
                  </a:lnTo>
                  <a:lnTo>
                    <a:pt x="4683557" y="2057400"/>
                  </a:lnTo>
                  <a:lnTo>
                    <a:pt x="4684865" y="2070100"/>
                  </a:lnTo>
                  <a:lnTo>
                    <a:pt x="4685792" y="2082800"/>
                  </a:lnTo>
                  <a:lnTo>
                    <a:pt x="4686249" y="2082800"/>
                  </a:lnTo>
                  <a:lnTo>
                    <a:pt x="4686465" y="2095500"/>
                  </a:lnTo>
                  <a:lnTo>
                    <a:pt x="4687138" y="2108200"/>
                  </a:lnTo>
                  <a:lnTo>
                    <a:pt x="4687722" y="2108200"/>
                  </a:lnTo>
                  <a:lnTo>
                    <a:pt x="4688700" y="2120900"/>
                  </a:lnTo>
                  <a:lnTo>
                    <a:pt x="4689424" y="2120900"/>
                  </a:lnTo>
                  <a:lnTo>
                    <a:pt x="4689513" y="2133600"/>
                  </a:lnTo>
                  <a:lnTo>
                    <a:pt x="4688573" y="2133600"/>
                  </a:lnTo>
                  <a:lnTo>
                    <a:pt x="4688040" y="2146300"/>
                  </a:lnTo>
                  <a:lnTo>
                    <a:pt x="4684585" y="2146300"/>
                  </a:lnTo>
                  <a:lnTo>
                    <a:pt x="4682934" y="2159000"/>
                  </a:lnTo>
                  <a:lnTo>
                    <a:pt x="4675149" y="2159000"/>
                  </a:lnTo>
                  <a:lnTo>
                    <a:pt x="4671250" y="2171700"/>
                  </a:lnTo>
                  <a:lnTo>
                    <a:pt x="4667631" y="2171700"/>
                  </a:lnTo>
                  <a:lnTo>
                    <a:pt x="4662284" y="2184400"/>
                  </a:lnTo>
                  <a:lnTo>
                    <a:pt x="4657255" y="2197100"/>
                  </a:lnTo>
                  <a:lnTo>
                    <a:pt x="4652645" y="2197100"/>
                  </a:lnTo>
                  <a:lnTo>
                    <a:pt x="4648530" y="2209800"/>
                  </a:lnTo>
                  <a:lnTo>
                    <a:pt x="4644745" y="2222500"/>
                  </a:lnTo>
                  <a:lnTo>
                    <a:pt x="4641469" y="2235200"/>
                  </a:lnTo>
                  <a:lnTo>
                    <a:pt x="4639068" y="2235200"/>
                  </a:lnTo>
                  <a:lnTo>
                    <a:pt x="4637875" y="2247900"/>
                  </a:lnTo>
                  <a:lnTo>
                    <a:pt x="4637519" y="2260600"/>
                  </a:lnTo>
                  <a:lnTo>
                    <a:pt x="4639983" y="2260600"/>
                  </a:lnTo>
                  <a:lnTo>
                    <a:pt x="4645888" y="2273300"/>
                  </a:lnTo>
                  <a:lnTo>
                    <a:pt x="4652149" y="2286000"/>
                  </a:lnTo>
                  <a:lnTo>
                    <a:pt x="4656379" y="2298700"/>
                  </a:lnTo>
                  <a:lnTo>
                    <a:pt x="4660773" y="2298700"/>
                  </a:lnTo>
                  <a:lnTo>
                    <a:pt x="4665103" y="2311400"/>
                  </a:lnTo>
                  <a:lnTo>
                    <a:pt x="4669155" y="2311400"/>
                  </a:lnTo>
                  <a:lnTo>
                    <a:pt x="4672698" y="2324100"/>
                  </a:lnTo>
                  <a:lnTo>
                    <a:pt x="4676038" y="2336800"/>
                  </a:lnTo>
                  <a:lnTo>
                    <a:pt x="4679188" y="2336800"/>
                  </a:lnTo>
                  <a:lnTo>
                    <a:pt x="4685093" y="2349500"/>
                  </a:lnTo>
                  <a:lnTo>
                    <a:pt x="4688332" y="2362200"/>
                  </a:lnTo>
                  <a:lnTo>
                    <a:pt x="4691926" y="2374900"/>
                  </a:lnTo>
                  <a:lnTo>
                    <a:pt x="4696003" y="2374900"/>
                  </a:lnTo>
                  <a:lnTo>
                    <a:pt x="4698822" y="2387600"/>
                  </a:lnTo>
                  <a:lnTo>
                    <a:pt x="4701946" y="2387600"/>
                  </a:lnTo>
                  <a:lnTo>
                    <a:pt x="4707674" y="2400300"/>
                  </a:lnTo>
                  <a:lnTo>
                    <a:pt x="4716310" y="2400300"/>
                  </a:lnTo>
                  <a:lnTo>
                    <a:pt x="4719980" y="2413000"/>
                  </a:lnTo>
                  <a:lnTo>
                    <a:pt x="4736985" y="2413000"/>
                  </a:lnTo>
                  <a:lnTo>
                    <a:pt x="4741900" y="2425700"/>
                  </a:lnTo>
                  <a:lnTo>
                    <a:pt x="4770831" y="2425700"/>
                  </a:lnTo>
                  <a:lnTo>
                    <a:pt x="4777079" y="2413000"/>
                  </a:lnTo>
                  <a:lnTo>
                    <a:pt x="4792548" y="2413000"/>
                  </a:lnTo>
                  <a:lnTo>
                    <a:pt x="4796485" y="2400300"/>
                  </a:lnTo>
                  <a:lnTo>
                    <a:pt x="4817072" y="2400300"/>
                  </a:lnTo>
                  <a:lnTo>
                    <a:pt x="4818367" y="2413000"/>
                  </a:lnTo>
                  <a:lnTo>
                    <a:pt x="4824768" y="2413000"/>
                  </a:lnTo>
                  <a:lnTo>
                    <a:pt x="4828349" y="2425700"/>
                  </a:lnTo>
                  <a:lnTo>
                    <a:pt x="4831753" y="2425700"/>
                  </a:lnTo>
                  <a:lnTo>
                    <a:pt x="4832997" y="2438400"/>
                  </a:lnTo>
                  <a:lnTo>
                    <a:pt x="4835322" y="2438400"/>
                  </a:lnTo>
                  <a:lnTo>
                    <a:pt x="4835499" y="2451100"/>
                  </a:lnTo>
                  <a:lnTo>
                    <a:pt x="4831753" y="2451100"/>
                  </a:lnTo>
                  <a:lnTo>
                    <a:pt x="4830229" y="2463800"/>
                  </a:lnTo>
                  <a:lnTo>
                    <a:pt x="4820247" y="2463800"/>
                  </a:lnTo>
                  <a:lnTo>
                    <a:pt x="4818456" y="2476500"/>
                  </a:lnTo>
                  <a:lnTo>
                    <a:pt x="4800397" y="2476500"/>
                  </a:lnTo>
                  <a:lnTo>
                    <a:pt x="4792484" y="2489200"/>
                  </a:lnTo>
                  <a:lnTo>
                    <a:pt x="4784941" y="2489200"/>
                  </a:lnTo>
                  <a:lnTo>
                    <a:pt x="4779708" y="2501900"/>
                  </a:lnTo>
                  <a:lnTo>
                    <a:pt x="4774971" y="2501900"/>
                  </a:lnTo>
                  <a:lnTo>
                    <a:pt x="4768037" y="2514600"/>
                  </a:lnTo>
                  <a:lnTo>
                    <a:pt x="4765345" y="2514600"/>
                  </a:lnTo>
                  <a:lnTo>
                    <a:pt x="4763198" y="2527300"/>
                  </a:lnTo>
                  <a:lnTo>
                    <a:pt x="4760646" y="2527300"/>
                  </a:lnTo>
                  <a:lnTo>
                    <a:pt x="4758410" y="2540000"/>
                  </a:lnTo>
                  <a:lnTo>
                    <a:pt x="4756404" y="2552700"/>
                  </a:lnTo>
                  <a:lnTo>
                    <a:pt x="4755858" y="2578100"/>
                  </a:lnTo>
                  <a:lnTo>
                    <a:pt x="4755502" y="2578100"/>
                  </a:lnTo>
                  <a:lnTo>
                    <a:pt x="4756315" y="2590800"/>
                  </a:lnTo>
                  <a:lnTo>
                    <a:pt x="4757166" y="2590800"/>
                  </a:lnTo>
                  <a:lnTo>
                    <a:pt x="4760023" y="2603500"/>
                  </a:lnTo>
                  <a:lnTo>
                    <a:pt x="4768393" y="2616200"/>
                  </a:lnTo>
                  <a:lnTo>
                    <a:pt x="4782083" y="2616200"/>
                  </a:lnTo>
                  <a:lnTo>
                    <a:pt x="4784407" y="2628900"/>
                  </a:lnTo>
                  <a:lnTo>
                    <a:pt x="4790364" y="2628900"/>
                  </a:lnTo>
                  <a:lnTo>
                    <a:pt x="4792865" y="2641600"/>
                  </a:lnTo>
                  <a:lnTo>
                    <a:pt x="4797158" y="2641600"/>
                  </a:lnTo>
                  <a:lnTo>
                    <a:pt x="4799711" y="2654300"/>
                  </a:lnTo>
                  <a:lnTo>
                    <a:pt x="4802619" y="2654300"/>
                  </a:lnTo>
                  <a:lnTo>
                    <a:pt x="4804816" y="2667000"/>
                  </a:lnTo>
                  <a:lnTo>
                    <a:pt x="4805527" y="2667000"/>
                  </a:lnTo>
                  <a:lnTo>
                    <a:pt x="4804727" y="2679700"/>
                  </a:lnTo>
                  <a:lnTo>
                    <a:pt x="4803787" y="2679700"/>
                  </a:lnTo>
                  <a:lnTo>
                    <a:pt x="4801819" y="2692400"/>
                  </a:lnTo>
                  <a:lnTo>
                    <a:pt x="4800384" y="2692400"/>
                  </a:lnTo>
                  <a:lnTo>
                    <a:pt x="4799749" y="2705100"/>
                  </a:lnTo>
                  <a:lnTo>
                    <a:pt x="4801844" y="2717800"/>
                  </a:lnTo>
                  <a:lnTo>
                    <a:pt x="4805350" y="2730500"/>
                  </a:lnTo>
                  <a:lnTo>
                    <a:pt x="4809642" y="2743200"/>
                  </a:lnTo>
                  <a:lnTo>
                    <a:pt x="4812550" y="2743200"/>
                  </a:lnTo>
                  <a:lnTo>
                    <a:pt x="4815814" y="2755900"/>
                  </a:lnTo>
                  <a:lnTo>
                    <a:pt x="4824146" y="2755900"/>
                  </a:lnTo>
                  <a:lnTo>
                    <a:pt x="4828298" y="2768600"/>
                  </a:lnTo>
                  <a:lnTo>
                    <a:pt x="4836439" y="2768600"/>
                  </a:lnTo>
                  <a:lnTo>
                    <a:pt x="4840554" y="2781300"/>
                  </a:lnTo>
                  <a:lnTo>
                    <a:pt x="4849152" y="2781300"/>
                  </a:lnTo>
                  <a:lnTo>
                    <a:pt x="4860823" y="2794000"/>
                  </a:lnTo>
                  <a:lnTo>
                    <a:pt x="4878768" y="2794000"/>
                  </a:lnTo>
                  <a:lnTo>
                    <a:pt x="4884686" y="2806700"/>
                  </a:lnTo>
                  <a:lnTo>
                    <a:pt x="4908524" y="2806700"/>
                  </a:lnTo>
                  <a:lnTo>
                    <a:pt x="4914023" y="2819400"/>
                  </a:lnTo>
                  <a:lnTo>
                    <a:pt x="4931702" y="2819400"/>
                  </a:lnTo>
                  <a:lnTo>
                    <a:pt x="4935461" y="2832100"/>
                  </a:lnTo>
                  <a:lnTo>
                    <a:pt x="4953711" y="2832100"/>
                  </a:lnTo>
                  <a:lnTo>
                    <a:pt x="4953711" y="2515844"/>
                  </a:lnTo>
                  <a:lnTo>
                    <a:pt x="4950409" y="2527300"/>
                  </a:lnTo>
                  <a:lnTo>
                    <a:pt x="4944046" y="2527300"/>
                  </a:lnTo>
                  <a:lnTo>
                    <a:pt x="4940922" y="2540000"/>
                  </a:lnTo>
                  <a:lnTo>
                    <a:pt x="4937925" y="2540000"/>
                  </a:lnTo>
                  <a:lnTo>
                    <a:pt x="4935867" y="2552700"/>
                  </a:lnTo>
                  <a:lnTo>
                    <a:pt x="4933289" y="2565400"/>
                  </a:lnTo>
                  <a:lnTo>
                    <a:pt x="4931562" y="2565400"/>
                  </a:lnTo>
                  <a:lnTo>
                    <a:pt x="4930470" y="2578100"/>
                  </a:lnTo>
                  <a:lnTo>
                    <a:pt x="4929822" y="2590800"/>
                  </a:lnTo>
                  <a:lnTo>
                    <a:pt x="4929683" y="2603500"/>
                  </a:lnTo>
                  <a:lnTo>
                    <a:pt x="4930191" y="2616200"/>
                  </a:lnTo>
                  <a:lnTo>
                    <a:pt x="4931232" y="2616200"/>
                  </a:lnTo>
                  <a:lnTo>
                    <a:pt x="4932680" y="2628900"/>
                  </a:lnTo>
                  <a:lnTo>
                    <a:pt x="4933759" y="2641600"/>
                  </a:lnTo>
                  <a:lnTo>
                    <a:pt x="4934966" y="2641600"/>
                  </a:lnTo>
                  <a:lnTo>
                    <a:pt x="4936668" y="2654300"/>
                  </a:lnTo>
                  <a:lnTo>
                    <a:pt x="4940376" y="2654300"/>
                  </a:lnTo>
                  <a:lnTo>
                    <a:pt x="4942344" y="2667000"/>
                  </a:lnTo>
                  <a:lnTo>
                    <a:pt x="4944046" y="2667000"/>
                  </a:lnTo>
                  <a:lnTo>
                    <a:pt x="4945304" y="2679700"/>
                  </a:lnTo>
                  <a:lnTo>
                    <a:pt x="4947043" y="2679700"/>
                  </a:lnTo>
                  <a:lnTo>
                    <a:pt x="4947539" y="2692400"/>
                  </a:lnTo>
                  <a:lnTo>
                    <a:pt x="4948161" y="2692400"/>
                  </a:lnTo>
                  <a:lnTo>
                    <a:pt x="4947856" y="2705100"/>
                  </a:lnTo>
                  <a:lnTo>
                    <a:pt x="4947412" y="2717800"/>
                  </a:lnTo>
                  <a:lnTo>
                    <a:pt x="4946472" y="2717800"/>
                  </a:lnTo>
                  <a:lnTo>
                    <a:pt x="4945773" y="2730500"/>
                  </a:lnTo>
                  <a:lnTo>
                    <a:pt x="4944796" y="2743200"/>
                  </a:lnTo>
                  <a:lnTo>
                    <a:pt x="4943614" y="2743200"/>
                  </a:lnTo>
                  <a:lnTo>
                    <a:pt x="4942344" y="2755900"/>
                  </a:lnTo>
                  <a:lnTo>
                    <a:pt x="4940249" y="2755900"/>
                  </a:lnTo>
                  <a:lnTo>
                    <a:pt x="4938865" y="2768600"/>
                  </a:lnTo>
                  <a:lnTo>
                    <a:pt x="4933899" y="2768600"/>
                  </a:lnTo>
                  <a:lnTo>
                    <a:pt x="4932819" y="2781300"/>
                  </a:lnTo>
                  <a:lnTo>
                    <a:pt x="4921720" y="2781300"/>
                  </a:lnTo>
                  <a:lnTo>
                    <a:pt x="4913541" y="2768600"/>
                  </a:lnTo>
                  <a:lnTo>
                    <a:pt x="4887544" y="2768600"/>
                  </a:lnTo>
                  <a:lnTo>
                    <a:pt x="4884001" y="2755900"/>
                  </a:lnTo>
                  <a:lnTo>
                    <a:pt x="4867897" y="2755900"/>
                  </a:lnTo>
                  <a:lnTo>
                    <a:pt x="4866106" y="2743200"/>
                  </a:lnTo>
                  <a:lnTo>
                    <a:pt x="4854206" y="2743200"/>
                  </a:lnTo>
                  <a:lnTo>
                    <a:pt x="4850231" y="2730500"/>
                  </a:lnTo>
                  <a:lnTo>
                    <a:pt x="4844897" y="2730500"/>
                  </a:lnTo>
                  <a:lnTo>
                    <a:pt x="4843869" y="2717800"/>
                  </a:lnTo>
                  <a:lnTo>
                    <a:pt x="4839805" y="2717800"/>
                  </a:lnTo>
                  <a:lnTo>
                    <a:pt x="4838103" y="2705100"/>
                  </a:lnTo>
                  <a:lnTo>
                    <a:pt x="4837468" y="2705100"/>
                  </a:lnTo>
                  <a:lnTo>
                    <a:pt x="4838408" y="2692400"/>
                  </a:lnTo>
                  <a:lnTo>
                    <a:pt x="4839398" y="2692400"/>
                  </a:lnTo>
                  <a:lnTo>
                    <a:pt x="4841811" y="2679700"/>
                  </a:lnTo>
                  <a:lnTo>
                    <a:pt x="4842840" y="2679700"/>
                  </a:lnTo>
                  <a:lnTo>
                    <a:pt x="4843107" y="2667000"/>
                  </a:lnTo>
                  <a:lnTo>
                    <a:pt x="4842840" y="2667000"/>
                  </a:lnTo>
                  <a:lnTo>
                    <a:pt x="4841519" y="2654300"/>
                  </a:lnTo>
                  <a:lnTo>
                    <a:pt x="4839360" y="2654300"/>
                  </a:lnTo>
                  <a:lnTo>
                    <a:pt x="4836579" y="2641600"/>
                  </a:lnTo>
                  <a:lnTo>
                    <a:pt x="4832909" y="2641600"/>
                  </a:lnTo>
                  <a:lnTo>
                    <a:pt x="4831207" y="2628900"/>
                  </a:lnTo>
                  <a:lnTo>
                    <a:pt x="4828121" y="2628900"/>
                  </a:lnTo>
                  <a:lnTo>
                    <a:pt x="4826647" y="2616200"/>
                  </a:lnTo>
                  <a:lnTo>
                    <a:pt x="4823853" y="2616200"/>
                  </a:lnTo>
                  <a:lnTo>
                    <a:pt x="4820501" y="2603500"/>
                  </a:lnTo>
                  <a:lnTo>
                    <a:pt x="4812144" y="2603500"/>
                  </a:lnTo>
                  <a:lnTo>
                    <a:pt x="4806823" y="2590800"/>
                  </a:lnTo>
                  <a:lnTo>
                    <a:pt x="4799977" y="2590800"/>
                  </a:lnTo>
                  <a:lnTo>
                    <a:pt x="4794034" y="2578100"/>
                  </a:lnTo>
                  <a:lnTo>
                    <a:pt x="4793043" y="2578100"/>
                  </a:lnTo>
                  <a:lnTo>
                    <a:pt x="4793361" y="2565400"/>
                  </a:lnTo>
                  <a:lnTo>
                    <a:pt x="4793843" y="2552700"/>
                  </a:lnTo>
                  <a:lnTo>
                    <a:pt x="4795329" y="2552700"/>
                  </a:lnTo>
                  <a:lnTo>
                    <a:pt x="4796040" y="2540000"/>
                  </a:lnTo>
                  <a:lnTo>
                    <a:pt x="4799355" y="2540000"/>
                  </a:lnTo>
                  <a:lnTo>
                    <a:pt x="4800828" y="2527300"/>
                  </a:lnTo>
                  <a:lnTo>
                    <a:pt x="4808525" y="2527300"/>
                  </a:lnTo>
                  <a:lnTo>
                    <a:pt x="4811839" y="2514600"/>
                  </a:lnTo>
                  <a:lnTo>
                    <a:pt x="4824692" y="2514600"/>
                  </a:lnTo>
                  <a:lnTo>
                    <a:pt x="4830534" y="2501900"/>
                  </a:lnTo>
                  <a:lnTo>
                    <a:pt x="4841900" y="2501900"/>
                  </a:lnTo>
                  <a:lnTo>
                    <a:pt x="4848491" y="2489200"/>
                  </a:lnTo>
                  <a:lnTo>
                    <a:pt x="4854562" y="2489200"/>
                  </a:lnTo>
                  <a:lnTo>
                    <a:pt x="4860036" y="2476500"/>
                  </a:lnTo>
                  <a:lnTo>
                    <a:pt x="4864900" y="2476500"/>
                  </a:lnTo>
                  <a:lnTo>
                    <a:pt x="4867808" y="2463800"/>
                  </a:lnTo>
                  <a:lnTo>
                    <a:pt x="4870577" y="2463800"/>
                  </a:lnTo>
                  <a:lnTo>
                    <a:pt x="4872914" y="2451100"/>
                  </a:lnTo>
                  <a:lnTo>
                    <a:pt x="4873180" y="2451100"/>
                  </a:lnTo>
                  <a:lnTo>
                    <a:pt x="4872863" y="2438400"/>
                  </a:lnTo>
                  <a:lnTo>
                    <a:pt x="4872253" y="2438400"/>
                  </a:lnTo>
                  <a:lnTo>
                    <a:pt x="4871186" y="2425700"/>
                  </a:lnTo>
                  <a:lnTo>
                    <a:pt x="4869548" y="2425700"/>
                  </a:lnTo>
                  <a:lnTo>
                    <a:pt x="4867224" y="2413000"/>
                  </a:lnTo>
                  <a:lnTo>
                    <a:pt x="4862982" y="2413000"/>
                  </a:lnTo>
                  <a:lnTo>
                    <a:pt x="4858105" y="2400300"/>
                  </a:lnTo>
                  <a:lnTo>
                    <a:pt x="4855375" y="2400300"/>
                  </a:lnTo>
                  <a:lnTo>
                    <a:pt x="4852289" y="2387600"/>
                  </a:lnTo>
                  <a:lnTo>
                    <a:pt x="4846548" y="2387600"/>
                  </a:lnTo>
                  <a:lnTo>
                    <a:pt x="4839944" y="2374900"/>
                  </a:lnTo>
                  <a:lnTo>
                    <a:pt x="4832515" y="2374900"/>
                  </a:lnTo>
                  <a:lnTo>
                    <a:pt x="4824323" y="2362200"/>
                  </a:lnTo>
                  <a:lnTo>
                    <a:pt x="4784674" y="2362200"/>
                  </a:lnTo>
                  <a:lnTo>
                    <a:pt x="4779403" y="2374900"/>
                  </a:lnTo>
                  <a:lnTo>
                    <a:pt x="4766424" y="2374900"/>
                  </a:lnTo>
                  <a:lnTo>
                    <a:pt x="4761954" y="2387600"/>
                  </a:lnTo>
                  <a:lnTo>
                    <a:pt x="4746472" y="2387600"/>
                  </a:lnTo>
                  <a:lnTo>
                    <a:pt x="4744415" y="2374900"/>
                  </a:lnTo>
                  <a:lnTo>
                    <a:pt x="4738408" y="2374900"/>
                  </a:lnTo>
                  <a:lnTo>
                    <a:pt x="4734661" y="2362200"/>
                  </a:lnTo>
                  <a:lnTo>
                    <a:pt x="4726914" y="2362200"/>
                  </a:lnTo>
                  <a:lnTo>
                    <a:pt x="4725124" y="2349500"/>
                  </a:lnTo>
                  <a:lnTo>
                    <a:pt x="4722469" y="2349500"/>
                  </a:lnTo>
                  <a:lnTo>
                    <a:pt x="4720018" y="2336800"/>
                  </a:lnTo>
                  <a:lnTo>
                    <a:pt x="4717720" y="2336800"/>
                  </a:lnTo>
                  <a:lnTo>
                    <a:pt x="4715510" y="2324100"/>
                  </a:lnTo>
                  <a:lnTo>
                    <a:pt x="4712906" y="2324100"/>
                  </a:lnTo>
                  <a:lnTo>
                    <a:pt x="4710163" y="2311400"/>
                  </a:lnTo>
                  <a:lnTo>
                    <a:pt x="4707255" y="2311400"/>
                  </a:lnTo>
                  <a:lnTo>
                    <a:pt x="4704181" y="2298700"/>
                  </a:lnTo>
                  <a:lnTo>
                    <a:pt x="4699622" y="2298700"/>
                  </a:lnTo>
                  <a:lnTo>
                    <a:pt x="4696980" y="2286000"/>
                  </a:lnTo>
                  <a:lnTo>
                    <a:pt x="4692154" y="2286000"/>
                  </a:lnTo>
                  <a:lnTo>
                    <a:pt x="4685703" y="2273300"/>
                  </a:lnTo>
                  <a:lnTo>
                    <a:pt x="4681906" y="2260600"/>
                  </a:lnTo>
                  <a:lnTo>
                    <a:pt x="4677245" y="2260600"/>
                  </a:lnTo>
                  <a:lnTo>
                    <a:pt x="4676216" y="2247900"/>
                  </a:lnTo>
                  <a:lnTo>
                    <a:pt x="4676622" y="2247900"/>
                  </a:lnTo>
                  <a:lnTo>
                    <a:pt x="4677473" y="2235200"/>
                  </a:lnTo>
                  <a:lnTo>
                    <a:pt x="4680826" y="2235200"/>
                  </a:lnTo>
                  <a:lnTo>
                    <a:pt x="4683430" y="2222500"/>
                  </a:lnTo>
                  <a:lnTo>
                    <a:pt x="4686465" y="2222500"/>
                  </a:lnTo>
                  <a:lnTo>
                    <a:pt x="4689564" y="2209800"/>
                  </a:lnTo>
                  <a:lnTo>
                    <a:pt x="4692853" y="2209800"/>
                  </a:lnTo>
                  <a:lnTo>
                    <a:pt x="4696282" y="2197100"/>
                  </a:lnTo>
                  <a:lnTo>
                    <a:pt x="4699800" y="2197100"/>
                  </a:lnTo>
                  <a:lnTo>
                    <a:pt x="4703572" y="2184400"/>
                  </a:lnTo>
                  <a:lnTo>
                    <a:pt x="4711039" y="2184400"/>
                  </a:lnTo>
                  <a:lnTo>
                    <a:pt x="4714341" y="2171700"/>
                  </a:lnTo>
                  <a:lnTo>
                    <a:pt x="4717453" y="2171700"/>
                  </a:lnTo>
                  <a:lnTo>
                    <a:pt x="4720260" y="2159000"/>
                  </a:lnTo>
                  <a:lnTo>
                    <a:pt x="4722711" y="2159000"/>
                  </a:lnTo>
                  <a:lnTo>
                    <a:pt x="4726800" y="2133600"/>
                  </a:lnTo>
                  <a:lnTo>
                    <a:pt x="4726610" y="2120900"/>
                  </a:lnTo>
                  <a:lnTo>
                    <a:pt x="4725276" y="2108200"/>
                  </a:lnTo>
                  <a:lnTo>
                    <a:pt x="4723917" y="2095500"/>
                  </a:lnTo>
                  <a:lnTo>
                    <a:pt x="4723181" y="2082800"/>
                  </a:lnTo>
                  <a:lnTo>
                    <a:pt x="4722698" y="2070100"/>
                  </a:lnTo>
                  <a:lnTo>
                    <a:pt x="4721949" y="2070100"/>
                  </a:lnTo>
                  <a:lnTo>
                    <a:pt x="4720983" y="2057400"/>
                  </a:lnTo>
                  <a:lnTo>
                    <a:pt x="4719853" y="2057400"/>
                  </a:lnTo>
                  <a:lnTo>
                    <a:pt x="4717427" y="2044700"/>
                  </a:lnTo>
                  <a:lnTo>
                    <a:pt x="4716335" y="2032000"/>
                  </a:lnTo>
                  <a:lnTo>
                    <a:pt x="4715446" y="2032000"/>
                  </a:lnTo>
                  <a:lnTo>
                    <a:pt x="4713935" y="2006600"/>
                  </a:lnTo>
                  <a:lnTo>
                    <a:pt x="4712868" y="2006600"/>
                  </a:lnTo>
                  <a:lnTo>
                    <a:pt x="4711382" y="1993900"/>
                  </a:lnTo>
                  <a:lnTo>
                    <a:pt x="4709579" y="1993900"/>
                  </a:lnTo>
                  <a:lnTo>
                    <a:pt x="4707547" y="1981200"/>
                  </a:lnTo>
                  <a:lnTo>
                    <a:pt x="4705616" y="1981200"/>
                  </a:lnTo>
                  <a:lnTo>
                    <a:pt x="4703559" y="1968500"/>
                  </a:lnTo>
                  <a:lnTo>
                    <a:pt x="4697654" y="1955800"/>
                  </a:lnTo>
                  <a:lnTo>
                    <a:pt x="4694161" y="1955800"/>
                  </a:lnTo>
                  <a:lnTo>
                    <a:pt x="4690402" y="1943100"/>
                  </a:lnTo>
                  <a:lnTo>
                    <a:pt x="4685512" y="1943100"/>
                  </a:lnTo>
                  <a:lnTo>
                    <a:pt x="4680318" y="1930400"/>
                  </a:lnTo>
                  <a:lnTo>
                    <a:pt x="4674692" y="1930400"/>
                  </a:lnTo>
                  <a:lnTo>
                    <a:pt x="4668482" y="1917700"/>
                  </a:lnTo>
                  <a:lnTo>
                    <a:pt x="4658817" y="1917700"/>
                  </a:lnTo>
                  <a:lnTo>
                    <a:pt x="4653712" y="1905000"/>
                  </a:lnTo>
                  <a:lnTo>
                    <a:pt x="4629645" y="1905000"/>
                  </a:lnTo>
                  <a:lnTo>
                    <a:pt x="4623778" y="1892300"/>
                  </a:lnTo>
                  <a:lnTo>
                    <a:pt x="4585614" y="1892300"/>
                  </a:lnTo>
                  <a:lnTo>
                    <a:pt x="4578375" y="1879600"/>
                  </a:lnTo>
                  <a:lnTo>
                    <a:pt x="4529874" y="1879600"/>
                  </a:lnTo>
                  <a:lnTo>
                    <a:pt x="4538015" y="1866900"/>
                  </a:lnTo>
                  <a:lnTo>
                    <a:pt x="4542485" y="1866900"/>
                  </a:lnTo>
                  <a:lnTo>
                    <a:pt x="4547146" y="1854200"/>
                  </a:lnTo>
                  <a:lnTo>
                    <a:pt x="4560811" y="1854200"/>
                  </a:lnTo>
                  <a:lnTo>
                    <a:pt x="4567860" y="1841500"/>
                  </a:lnTo>
                  <a:lnTo>
                    <a:pt x="4575060" y="1841500"/>
                  </a:lnTo>
                  <a:lnTo>
                    <a:pt x="4579404" y="1828800"/>
                  </a:lnTo>
                  <a:lnTo>
                    <a:pt x="4606696" y="1828800"/>
                  </a:lnTo>
                  <a:lnTo>
                    <a:pt x="4610138" y="1816100"/>
                  </a:lnTo>
                  <a:lnTo>
                    <a:pt x="4686427" y="1816100"/>
                  </a:lnTo>
                  <a:lnTo>
                    <a:pt x="4691926" y="1803400"/>
                  </a:lnTo>
                  <a:lnTo>
                    <a:pt x="4707763" y="1803400"/>
                  </a:lnTo>
                  <a:lnTo>
                    <a:pt x="4716716" y="1790700"/>
                  </a:lnTo>
                  <a:lnTo>
                    <a:pt x="4719980" y="1778000"/>
                  </a:lnTo>
                  <a:lnTo>
                    <a:pt x="4722800" y="1778000"/>
                  </a:lnTo>
                  <a:lnTo>
                    <a:pt x="4726432" y="1765300"/>
                  </a:lnTo>
                  <a:lnTo>
                    <a:pt x="4729835" y="1752600"/>
                  </a:lnTo>
                  <a:lnTo>
                    <a:pt x="4733302" y="1752600"/>
                  </a:lnTo>
                  <a:lnTo>
                    <a:pt x="4737112" y="1739900"/>
                  </a:lnTo>
                  <a:lnTo>
                    <a:pt x="4741583" y="1739900"/>
                  </a:lnTo>
                  <a:lnTo>
                    <a:pt x="4742523" y="1727200"/>
                  </a:lnTo>
                  <a:lnTo>
                    <a:pt x="4754118" y="1727200"/>
                  </a:lnTo>
                  <a:lnTo>
                    <a:pt x="4759172" y="1714500"/>
                  </a:lnTo>
                  <a:lnTo>
                    <a:pt x="4774920" y="1714500"/>
                  </a:lnTo>
                  <a:lnTo>
                    <a:pt x="4780026" y="1701800"/>
                  </a:lnTo>
                  <a:lnTo>
                    <a:pt x="4789817" y="1701800"/>
                  </a:lnTo>
                  <a:lnTo>
                    <a:pt x="4794656" y="1689100"/>
                  </a:lnTo>
                  <a:lnTo>
                    <a:pt x="4801679" y="1689100"/>
                  </a:lnTo>
                  <a:lnTo>
                    <a:pt x="4804715" y="1676400"/>
                  </a:lnTo>
                  <a:lnTo>
                    <a:pt x="4810264" y="1663700"/>
                  </a:lnTo>
                  <a:lnTo>
                    <a:pt x="4813084" y="1663700"/>
                  </a:lnTo>
                  <a:lnTo>
                    <a:pt x="4817110" y="1651000"/>
                  </a:lnTo>
                  <a:lnTo>
                    <a:pt x="4818685" y="1651000"/>
                  </a:lnTo>
                  <a:lnTo>
                    <a:pt x="4820069" y="1638300"/>
                  </a:lnTo>
                  <a:lnTo>
                    <a:pt x="4823688" y="1625600"/>
                  </a:lnTo>
                  <a:lnTo>
                    <a:pt x="4825644" y="1612900"/>
                  </a:lnTo>
                  <a:lnTo>
                    <a:pt x="4829099" y="1612900"/>
                  </a:lnTo>
                  <a:lnTo>
                    <a:pt x="4830356" y="1600200"/>
                  </a:lnTo>
                  <a:lnTo>
                    <a:pt x="4836350" y="1600200"/>
                  </a:lnTo>
                  <a:lnTo>
                    <a:pt x="4840757" y="1587500"/>
                  </a:lnTo>
                  <a:lnTo>
                    <a:pt x="4845355" y="1587500"/>
                  </a:lnTo>
                  <a:lnTo>
                    <a:pt x="4850054" y="1574800"/>
                  </a:lnTo>
                  <a:lnTo>
                    <a:pt x="4854791" y="1574800"/>
                  </a:lnTo>
                  <a:lnTo>
                    <a:pt x="4859667" y="1562100"/>
                  </a:lnTo>
                  <a:lnTo>
                    <a:pt x="4864278" y="1562100"/>
                  </a:lnTo>
                  <a:lnTo>
                    <a:pt x="4868405" y="1549400"/>
                  </a:lnTo>
                  <a:lnTo>
                    <a:pt x="4871872" y="1549400"/>
                  </a:lnTo>
                  <a:lnTo>
                    <a:pt x="4878603" y="1511300"/>
                  </a:lnTo>
                  <a:lnTo>
                    <a:pt x="4880559" y="1473200"/>
                  </a:lnTo>
                  <a:lnTo>
                    <a:pt x="4882388" y="1473200"/>
                  </a:lnTo>
                  <a:lnTo>
                    <a:pt x="4883505" y="1460500"/>
                  </a:lnTo>
                  <a:lnTo>
                    <a:pt x="4884813" y="1460500"/>
                  </a:lnTo>
                  <a:lnTo>
                    <a:pt x="4886376" y="1447800"/>
                  </a:lnTo>
                  <a:lnTo>
                    <a:pt x="4891875" y="1447800"/>
                  </a:lnTo>
                  <a:lnTo>
                    <a:pt x="4893538" y="1435100"/>
                  </a:lnTo>
                  <a:lnTo>
                    <a:pt x="4899253" y="1435100"/>
                  </a:lnTo>
                  <a:lnTo>
                    <a:pt x="4902162" y="1422400"/>
                  </a:lnTo>
                  <a:lnTo>
                    <a:pt x="4911255" y="1422400"/>
                  </a:lnTo>
                  <a:lnTo>
                    <a:pt x="4914341" y="1409700"/>
                  </a:lnTo>
                  <a:lnTo>
                    <a:pt x="4922164" y="1409700"/>
                  </a:lnTo>
                  <a:lnTo>
                    <a:pt x="4926419" y="1397000"/>
                  </a:lnTo>
                  <a:lnTo>
                    <a:pt x="4930089" y="1384300"/>
                  </a:lnTo>
                  <a:lnTo>
                    <a:pt x="4933404" y="1384300"/>
                  </a:lnTo>
                  <a:lnTo>
                    <a:pt x="4936350" y="1371600"/>
                  </a:lnTo>
                  <a:lnTo>
                    <a:pt x="4940693" y="1358900"/>
                  </a:lnTo>
                  <a:lnTo>
                    <a:pt x="4942306" y="1358900"/>
                  </a:lnTo>
                  <a:lnTo>
                    <a:pt x="4943995" y="1346200"/>
                  </a:lnTo>
                  <a:lnTo>
                    <a:pt x="4952809" y="1308100"/>
                  </a:lnTo>
                  <a:lnTo>
                    <a:pt x="4956175" y="1282700"/>
                  </a:lnTo>
                  <a:lnTo>
                    <a:pt x="4957165" y="1282700"/>
                  </a:lnTo>
                  <a:lnTo>
                    <a:pt x="4958042" y="1270000"/>
                  </a:lnTo>
                  <a:lnTo>
                    <a:pt x="4958727" y="1270000"/>
                  </a:lnTo>
                  <a:lnTo>
                    <a:pt x="4959210" y="1257300"/>
                  </a:lnTo>
                  <a:lnTo>
                    <a:pt x="4959566" y="1257300"/>
                  </a:lnTo>
                  <a:lnTo>
                    <a:pt x="4960378" y="1244600"/>
                  </a:lnTo>
                  <a:lnTo>
                    <a:pt x="4960963" y="1231900"/>
                  </a:lnTo>
                  <a:lnTo>
                    <a:pt x="4972824" y="1231900"/>
                  </a:lnTo>
                  <a:lnTo>
                    <a:pt x="4978451" y="1244600"/>
                  </a:lnTo>
                  <a:lnTo>
                    <a:pt x="5006111" y="1244600"/>
                  </a:lnTo>
                  <a:lnTo>
                    <a:pt x="5020246" y="1257300"/>
                  </a:lnTo>
                  <a:lnTo>
                    <a:pt x="5078641" y="1257300"/>
                  </a:lnTo>
                  <a:lnTo>
                    <a:pt x="5086235" y="1270000"/>
                  </a:lnTo>
                  <a:lnTo>
                    <a:pt x="5124399" y="1270000"/>
                  </a:lnTo>
                  <a:lnTo>
                    <a:pt x="5134483" y="1282700"/>
                  </a:lnTo>
                  <a:lnTo>
                    <a:pt x="5154295" y="1282700"/>
                  </a:lnTo>
                  <a:lnTo>
                    <a:pt x="5159387" y="1295400"/>
                  </a:lnTo>
                  <a:lnTo>
                    <a:pt x="5175542" y="1295400"/>
                  </a:lnTo>
                  <a:lnTo>
                    <a:pt x="5177650" y="1308100"/>
                  </a:lnTo>
                  <a:lnTo>
                    <a:pt x="5186591" y="1308100"/>
                  </a:lnTo>
                  <a:lnTo>
                    <a:pt x="5187937" y="1320800"/>
                  </a:lnTo>
                  <a:lnTo>
                    <a:pt x="5192547" y="1320800"/>
                  </a:lnTo>
                  <a:lnTo>
                    <a:pt x="5193627" y="1333500"/>
                  </a:lnTo>
                  <a:lnTo>
                    <a:pt x="5195405" y="1333500"/>
                  </a:lnTo>
                  <a:lnTo>
                    <a:pt x="5197284" y="1346200"/>
                  </a:lnTo>
                  <a:lnTo>
                    <a:pt x="5198770" y="1358900"/>
                  </a:lnTo>
                  <a:lnTo>
                    <a:pt x="5199977" y="1371600"/>
                  </a:lnTo>
                  <a:lnTo>
                    <a:pt x="5200955" y="1384300"/>
                  </a:lnTo>
                  <a:lnTo>
                    <a:pt x="5201412" y="1384300"/>
                  </a:lnTo>
                  <a:lnTo>
                    <a:pt x="5201412" y="1397000"/>
                  </a:lnTo>
                  <a:lnTo>
                    <a:pt x="5201094" y="1409700"/>
                  </a:lnTo>
                  <a:lnTo>
                    <a:pt x="5200243" y="1409700"/>
                  </a:lnTo>
                  <a:lnTo>
                    <a:pt x="5199202" y="1422400"/>
                  </a:lnTo>
                  <a:lnTo>
                    <a:pt x="5197932" y="1435100"/>
                  </a:lnTo>
                  <a:lnTo>
                    <a:pt x="5196395" y="1447800"/>
                  </a:lnTo>
                  <a:lnTo>
                    <a:pt x="5193716" y="1447800"/>
                  </a:lnTo>
                  <a:lnTo>
                    <a:pt x="5190706" y="1460500"/>
                  </a:lnTo>
                  <a:lnTo>
                    <a:pt x="5187658" y="1473200"/>
                  </a:lnTo>
                  <a:lnTo>
                    <a:pt x="5184851" y="1485900"/>
                  </a:lnTo>
                  <a:lnTo>
                    <a:pt x="5183327" y="1485900"/>
                  </a:lnTo>
                  <a:lnTo>
                    <a:pt x="5181854" y="1498600"/>
                  </a:lnTo>
                  <a:lnTo>
                    <a:pt x="5179619" y="1511300"/>
                  </a:lnTo>
                  <a:lnTo>
                    <a:pt x="5178361" y="1511300"/>
                  </a:lnTo>
                  <a:lnTo>
                    <a:pt x="5178056" y="1524000"/>
                  </a:lnTo>
                  <a:lnTo>
                    <a:pt x="5179085" y="1524000"/>
                  </a:lnTo>
                  <a:lnTo>
                    <a:pt x="5181498" y="1536700"/>
                  </a:lnTo>
                  <a:lnTo>
                    <a:pt x="5183683" y="1536700"/>
                  </a:lnTo>
                  <a:lnTo>
                    <a:pt x="5188115" y="1549400"/>
                  </a:lnTo>
                  <a:lnTo>
                    <a:pt x="5215318" y="1549400"/>
                  </a:lnTo>
                  <a:lnTo>
                    <a:pt x="5220068" y="1562100"/>
                  </a:lnTo>
                  <a:lnTo>
                    <a:pt x="5224716" y="1549400"/>
                  </a:lnTo>
                  <a:lnTo>
                    <a:pt x="5251475" y="1549400"/>
                  </a:lnTo>
                  <a:lnTo>
                    <a:pt x="5262791" y="1536700"/>
                  </a:lnTo>
                  <a:lnTo>
                    <a:pt x="5267363" y="1536700"/>
                  </a:lnTo>
                  <a:lnTo>
                    <a:pt x="5285194" y="1524000"/>
                  </a:lnTo>
                  <a:lnTo>
                    <a:pt x="5298402" y="1524000"/>
                  </a:lnTo>
                  <a:lnTo>
                    <a:pt x="5314188" y="1511300"/>
                  </a:lnTo>
                  <a:lnTo>
                    <a:pt x="5322113" y="1511300"/>
                  </a:lnTo>
                  <a:lnTo>
                    <a:pt x="5330126" y="1498600"/>
                  </a:lnTo>
                  <a:lnTo>
                    <a:pt x="5345036" y="1498600"/>
                  </a:lnTo>
                  <a:lnTo>
                    <a:pt x="5352567" y="1485900"/>
                  </a:lnTo>
                  <a:lnTo>
                    <a:pt x="5369598" y="1485900"/>
                  </a:lnTo>
                  <a:lnTo>
                    <a:pt x="5374475" y="1473200"/>
                  </a:lnTo>
                  <a:lnTo>
                    <a:pt x="5442420" y="1473200"/>
                  </a:lnTo>
                  <a:lnTo>
                    <a:pt x="5458269" y="1460500"/>
                  </a:lnTo>
                  <a:lnTo>
                    <a:pt x="5500509" y="1460500"/>
                  </a:lnTo>
                  <a:lnTo>
                    <a:pt x="5507101" y="1473200"/>
                  </a:lnTo>
                  <a:lnTo>
                    <a:pt x="5558358" y="1473200"/>
                  </a:lnTo>
                  <a:lnTo>
                    <a:pt x="5567426" y="1485900"/>
                  </a:lnTo>
                  <a:lnTo>
                    <a:pt x="5585244" y="1485900"/>
                  </a:lnTo>
                  <a:lnTo>
                    <a:pt x="5594020" y="1498600"/>
                  </a:lnTo>
                  <a:lnTo>
                    <a:pt x="5610936" y="1498600"/>
                  </a:lnTo>
                  <a:lnTo>
                    <a:pt x="5619305" y="1511300"/>
                  </a:lnTo>
                  <a:lnTo>
                    <a:pt x="5627751" y="1511300"/>
                  </a:lnTo>
                  <a:lnTo>
                    <a:pt x="5637555" y="1524000"/>
                  </a:lnTo>
                  <a:lnTo>
                    <a:pt x="5657520" y="1524000"/>
                  </a:lnTo>
                  <a:lnTo>
                    <a:pt x="5667667" y="1536700"/>
                  </a:lnTo>
                  <a:lnTo>
                    <a:pt x="5688292" y="1536700"/>
                  </a:lnTo>
                  <a:lnTo>
                    <a:pt x="5688292" y="1493799"/>
                  </a:lnTo>
                  <a:lnTo>
                    <a:pt x="5682399" y="1485900"/>
                  </a:lnTo>
                  <a:lnTo>
                    <a:pt x="5663768" y="1485900"/>
                  </a:lnTo>
                  <a:lnTo>
                    <a:pt x="5657774" y="1473200"/>
                  </a:lnTo>
                  <a:lnTo>
                    <a:pt x="5651779" y="1473200"/>
                  </a:lnTo>
                  <a:lnTo>
                    <a:pt x="5638762" y="1460500"/>
                  </a:lnTo>
                  <a:lnTo>
                    <a:pt x="5631688" y="1460500"/>
                  </a:lnTo>
                  <a:lnTo>
                    <a:pt x="5617692" y="1447800"/>
                  </a:lnTo>
                  <a:lnTo>
                    <a:pt x="5592000" y="1447800"/>
                  </a:lnTo>
                  <a:lnTo>
                    <a:pt x="5580075" y="1435100"/>
                  </a:lnTo>
                  <a:lnTo>
                    <a:pt x="5555627" y="1435100"/>
                  </a:lnTo>
                  <a:lnTo>
                    <a:pt x="5541442" y="1422400"/>
                  </a:lnTo>
                  <a:lnTo>
                    <a:pt x="5394249" y="1422400"/>
                  </a:lnTo>
                  <a:lnTo>
                    <a:pt x="5381307" y="1435100"/>
                  </a:lnTo>
                  <a:lnTo>
                    <a:pt x="5343779" y="1435100"/>
                  </a:lnTo>
                  <a:lnTo>
                    <a:pt x="5335752" y="1447800"/>
                  </a:lnTo>
                  <a:lnTo>
                    <a:pt x="5320004" y="1447800"/>
                  </a:lnTo>
                  <a:lnTo>
                    <a:pt x="5312181" y="1460500"/>
                  </a:lnTo>
                  <a:lnTo>
                    <a:pt x="5297411" y="1460500"/>
                  </a:lnTo>
                  <a:lnTo>
                    <a:pt x="5290121" y="1473200"/>
                  </a:lnTo>
                  <a:lnTo>
                    <a:pt x="5276469" y="1485900"/>
                  </a:lnTo>
                  <a:lnTo>
                    <a:pt x="5256974" y="1485900"/>
                  </a:lnTo>
                  <a:lnTo>
                    <a:pt x="5250040" y="1498600"/>
                  </a:lnTo>
                  <a:lnTo>
                    <a:pt x="5233263" y="1498600"/>
                  </a:lnTo>
                  <a:lnTo>
                    <a:pt x="5230444" y="1511300"/>
                  </a:lnTo>
                  <a:lnTo>
                    <a:pt x="5227218" y="1511300"/>
                  </a:lnTo>
                  <a:lnTo>
                    <a:pt x="5228755" y="1498600"/>
                  </a:lnTo>
                  <a:lnTo>
                    <a:pt x="5230406" y="1498600"/>
                  </a:lnTo>
                  <a:lnTo>
                    <a:pt x="5232184" y="1485900"/>
                  </a:lnTo>
                  <a:lnTo>
                    <a:pt x="5234063" y="1485900"/>
                  </a:lnTo>
                  <a:lnTo>
                    <a:pt x="5236527" y="1473200"/>
                  </a:lnTo>
                  <a:lnTo>
                    <a:pt x="5238915" y="1460500"/>
                  </a:lnTo>
                  <a:lnTo>
                    <a:pt x="5241074" y="1460500"/>
                  </a:lnTo>
                  <a:lnTo>
                    <a:pt x="5242877" y="1447800"/>
                  </a:lnTo>
                  <a:lnTo>
                    <a:pt x="5244401" y="1435100"/>
                  </a:lnTo>
                  <a:lnTo>
                    <a:pt x="5245646" y="1435100"/>
                  </a:lnTo>
                  <a:lnTo>
                    <a:pt x="5246649" y="1422400"/>
                  </a:lnTo>
                  <a:lnTo>
                    <a:pt x="5247449" y="1409700"/>
                  </a:lnTo>
                  <a:lnTo>
                    <a:pt x="5248605" y="1397000"/>
                  </a:lnTo>
                  <a:lnTo>
                    <a:pt x="5248338" y="1397000"/>
                  </a:lnTo>
                  <a:lnTo>
                    <a:pt x="5248160" y="1384300"/>
                  </a:lnTo>
                  <a:lnTo>
                    <a:pt x="5247843" y="1384300"/>
                  </a:lnTo>
                  <a:lnTo>
                    <a:pt x="5247398" y="1371600"/>
                  </a:lnTo>
                  <a:lnTo>
                    <a:pt x="5246802" y="1371600"/>
                  </a:lnTo>
                  <a:lnTo>
                    <a:pt x="5246090" y="1358900"/>
                  </a:lnTo>
                  <a:lnTo>
                    <a:pt x="5245316" y="1358900"/>
                  </a:lnTo>
                  <a:lnTo>
                    <a:pt x="5244490" y="1346200"/>
                  </a:lnTo>
                  <a:lnTo>
                    <a:pt x="5243817" y="1346200"/>
                  </a:lnTo>
                  <a:lnTo>
                    <a:pt x="5243055" y="1333500"/>
                  </a:lnTo>
                  <a:lnTo>
                    <a:pt x="5241048" y="1320800"/>
                  </a:lnTo>
                  <a:lnTo>
                    <a:pt x="5240147" y="1320800"/>
                  </a:lnTo>
                  <a:lnTo>
                    <a:pt x="5238445" y="1308100"/>
                  </a:lnTo>
                  <a:lnTo>
                    <a:pt x="5233886" y="1308100"/>
                  </a:lnTo>
                  <a:lnTo>
                    <a:pt x="5231092" y="1295400"/>
                  </a:lnTo>
                  <a:lnTo>
                    <a:pt x="5227802" y="1295400"/>
                  </a:lnTo>
                  <a:lnTo>
                    <a:pt x="5223688" y="1282700"/>
                  </a:lnTo>
                  <a:lnTo>
                    <a:pt x="5219344" y="1282700"/>
                  </a:lnTo>
                  <a:lnTo>
                    <a:pt x="5214340" y="1270000"/>
                  </a:lnTo>
                  <a:lnTo>
                    <a:pt x="5206162" y="1270000"/>
                  </a:lnTo>
                  <a:lnTo>
                    <a:pt x="5197297" y="1257300"/>
                  </a:lnTo>
                  <a:lnTo>
                    <a:pt x="5187848" y="1257300"/>
                  </a:lnTo>
                  <a:lnTo>
                    <a:pt x="5177917" y="1244600"/>
                  </a:lnTo>
                  <a:lnTo>
                    <a:pt x="5158943" y="1244600"/>
                  </a:lnTo>
                  <a:lnTo>
                    <a:pt x="5149278" y="1231900"/>
                  </a:lnTo>
                  <a:lnTo>
                    <a:pt x="5128958" y="1231900"/>
                  </a:lnTo>
                  <a:lnTo>
                    <a:pt x="5118379" y="1219200"/>
                  </a:lnTo>
                  <a:lnTo>
                    <a:pt x="5080241" y="1219200"/>
                  </a:lnTo>
                  <a:lnTo>
                    <a:pt x="5064633" y="1206500"/>
                  </a:lnTo>
                  <a:lnTo>
                    <a:pt x="5013782" y="1206500"/>
                  </a:lnTo>
                  <a:lnTo>
                    <a:pt x="5001857" y="1193800"/>
                  </a:lnTo>
                  <a:lnTo>
                    <a:pt x="4985575" y="1193800"/>
                  </a:lnTo>
                  <a:lnTo>
                    <a:pt x="4977574" y="1181100"/>
                  </a:lnTo>
                  <a:lnTo>
                    <a:pt x="4954752" y="1181100"/>
                  </a:lnTo>
                  <a:lnTo>
                    <a:pt x="4947488" y="1168400"/>
                  </a:lnTo>
                  <a:lnTo>
                    <a:pt x="4940338" y="1168400"/>
                  </a:lnTo>
                  <a:lnTo>
                    <a:pt x="4926787" y="1156512"/>
                  </a:lnTo>
                  <a:lnTo>
                    <a:pt x="4926787" y="1219200"/>
                  </a:lnTo>
                  <a:lnTo>
                    <a:pt x="4925479" y="1219200"/>
                  </a:lnTo>
                  <a:lnTo>
                    <a:pt x="4924234" y="1231900"/>
                  </a:lnTo>
                  <a:lnTo>
                    <a:pt x="4922799" y="1231900"/>
                  </a:lnTo>
                  <a:lnTo>
                    <a:pt x="4922355" y="1244600"/>
                  </a:lnTo>
                  <a:lnTo>
                    <a:pt x="4921859" y="1257300"/>
                  </a:lnTo>
                  <a:lnTo>
                    <a:pt x="4920653" y="1270000"/>
                  </a:lnTo>
                  <a:lnTo>
                    <a:pt x="4919015" y="1282700"/>
                  </a:lnTo>
                  <a:lnTo>
                    <a:pt x="4916983" y="1295400"/>
                  </a:lnTo>
                  <a:lnTo>
                    <a:pt x="4914570" y="1308100"/>
                  </a:lnTo>
                  <a:lnTo>
                    <a:pt x="4912919" y="1308100"/>
                  </a:lnTo>
                  <a:lnTo>
                    <a:pt x="4911204" y="1320800"/>
                  </a:lnTo>
                  <a:lnTo>
                    <a:pt x="4906213" y="1346200"/>
                  </a:lnTo>
                  <a:lnTo>
                    <a:pt x="4904689" y="1346200"/>
                  </a:lnTo>
                  <a:lnTo>
                    <a:pt x="4903038" y="1358900"/>
                  </a:lnTo>
                  <a:lnTo>
                    <a:pt x="4901146" y="1358900"/>
                  </a:lnTo>
                  <a:lnTo>
                    <a:pt x="4899177" y="1371600"/>
                  </a:lnTo>
                  <a:lnTo>
                    <a:pt x="4894427" y="1371600"/>
                  </a:lnTo>
                  <a:lnTo>
                    <a:pt x="4892827" y="1384300"/>
                  </a:lnTo>
                  <a:lnTo>
                    <a:pt x="4886909" y="1384300"/>
                  </a:lnTo>
                  <a:lnTo>
                    <a:pt x="4884407" y="1397000"/>
                  </a:lnTo>
                  <a:lnTo>
                    <a:pt x="4875555" y="1397000"/>
                  </a:lnTo>
                  <a:lnTo>
                    <a:pt x="4872507" y="1409700"/>
                  </a:lnTo>
                  <a:lnTo>
                    <a:pt x="4864811" y="1409700"/>
                  </a:lnTo>
                  <a:lnTo>
                    <a:pt x="4861725" y="1422400"/>
                  </a:lnTo>
                  <a:lnTo>
                    <a:pt x="4858067" y="1422400"/>
                  </a:lnTo>
                  <a:lnTo>
                    <a:pt x="4854816" y="1435100"/>
                  </a:lnTo>
                  <a:lnTo>
                    <a:pt x="4851946" y="1435100"/>
                  </a:lnTo>
                  <a:lnTo>
                    <a:pt x="4849419" y="1447800"/>
                  </a:lnTo>
                  <a:lnTo>
                    <a:pt x="4847133" y="1447800"/>
                  </a:lnTo>
                  <a:lnTo>
                    <a:pt x="4845291" y="1460500"/>
                  </a:lnTo>
                  <a:lnTo>
                    <a:pt x="4843856" y="1473200"/>
                  </a:lnTo>
                  <a:lnTo>
                    <a:pt x="4842802" y="1473200"/>
                  </a:lnTo>
                  <a:lnTo>
                    <a:pt x="4842180" y="1485900"/>
                  </a:lnTo>
                  <a:lnTo>
                    <a:pt x="4841862" y="1485900"/>
                  </a:lnTo>
                  <a:lnTo>
                    <a:pt x="4841659" y="1498600"/>
                  </a:lnTo>
                  <a:lnTo>
                    <a:pt x="4841367" y="1511300"/>
                  </a:lnTo>
                  <a:lnTo>
                    <a:pt x="4840338" y="1511300"/>
                  </a:lnTo>
                  <a:lnTo>
                    <a:pt x="4839449" y="1524000"/>
                  </a:lnTo>
                  <a:lnTo>
                    <a:pt x="4837696" y="1524000"/>
                  </a:lnTo>
                  <a:lnTo>
                    <a:pt x="4836630" y="1536700"/>
                  </a:lnTo>
                  <a:lnTo>
                    <a:pt x="4832502" y="1536700"/>
                  </a:lnTo>
                  <a:lnTo>
                    <a:pt x="4823028" y="1549400"/>
                  </a:lnTo>
                  <a:lnTo>
                    <a:pt x="4813198" y="1562100"/>
                  </a:lnTo>
                  <a:lnTo>
                    <a:pt x="4803978" y="1574800"/>
                  </a:lnTo>
                  <a:lnTo>
                    <a:pt x="4796307" y="1587500"/>
                  </a:lnTo>
                  <a:lnTo>
                    <a:pt x="4793386" y="1600200"/>
                  </a:lnTo>
                  <a:lnTo>
                    <a:pt x="4790884" y="1600200"/>
                  </a:lnTo>
                  <a:lnTo>
                    <a:pt x="4788738" y="1612900"/>
                  </a:lnTo>
                  <a:lnTo>
                    <a:pt x="4786871" y="1612900"/>
                  </a:lnTo>
                  <a:lnTo>
                    <a:pt x="4783747" y="1625600"/>
                  </a:lnTo>
                  <a:lnTo>
                    <a:pt x="4782058" y="1638300"/>
                  </a:lnTo>
                  <a:lnTo>
                    <a:pt x="4780115" y="1638300"/>
                  </a:lnTo>
                  <a:lnTo>
                    <a:pt x="4779264" y="1651000"/>
                  </a:lnTo>
                  <a:lnTo>
                    <a:pt x="4775555" y="1651000"/>
                  </a:lnTo>
                  <a:lnTo>
                    <a:pt x="4773587" y="1663700"/>
                  </a:lnTo>
                  <a:lnTo>
                    <a:pt x="4765306" y="1663700"/>
                  </a:lnTo>
                  <a:lnTo>
                    <a:pt x="4763465" y="1676400"/>
                  </a:lnTo>
                  <a:lnTo>
                    <a:pt x="4749114" y="1676400"/>
                  </a:lnTo>
                  <a:lnTo>
                    <a:pt x="4743069" y="1689100"/>
                  </a:lnTo>
                  <a:lnTo>
                    <a:pt x="4731042" y="1689100"/>
                  </a:lnTo>
                  <a:lnTo>
                    <a:pt x="4725301" y="1701800"/>
                  </a:lnTo>
                  <a:lnTo>
                    <a:pt x="4714887" y="1701800"/>
                  </a:lnTo>
                  <a:lnTo>
                    <a:pt x="4710341" y="1714500"/>
                  </a:lnTo>
                  <a:lnTo>
                    <a:pt x="4706378" y="1714500"/>
                  </a:lnTo>
                  <a:lnTo>
                    <a:pt x="4700689" y="1727200"/>
                  </a:lnTo>
                  <a:lnTo>
                    <a:pt x="4695914" y="1739900"/>
                  </a:lnTo>
                  <a:lnTo>
                    <a:pt x="4691431" y="1752600"/>
                  </a:lnTo>
                  <a:lnTo>
                    <a:pt x="4686554" y="1765300"/>
                  </a:lnTo>
                  <a:lnTo>
                    <a:pt x="4681283" y="1765300"/>
                  </a:lnTo>
                  <a:lnTo>
                    <a:pt x="4678731" y="1778000"/>
                  </a:lnTo>
                  <a:lnTo>
                    <a:pt x="4610582" y="1778000"/>
                  </a:lnTo>
                  <a:lnTo>
                    <a:pt x="4602531" y="1790700"/>
                  </a:lnTo>
                  <a:lnTo>
                    <a:pt x="4574197" y="1790700"/>
                  </a:lnTo>
                  <a:lnTo>
                    <a:pt x="4560938" y="1803400"/>
                  </a:lnTo>
                  <a:lnTo>
                    <a:pt x="4548479" y="1816100"/>
                  </a:lnTo>
                  <a:lnTo>
                    <a:pt x="4537646" y="1816100"/>
                  </a:lnTo>
                  <a:lnTo>
                    <a:pt x="4532325" y="1828800"/>
                  </a:lnTo>
                  <a:lnTo>
                    <a:pt x="4521619" y="1828800"/>
                  </a:lnTo>
                  <a:lnTo>
                    <a:pt x="4516310" y="1841500"/>
                  </a:lnTo>
                  <a:lnTo>
                    <a:pt x="4505845" y="1841500"/>
                  </a:lnTo>
                  <a:lnTo>
                    <a:pt x="4500778" y="1854200"/>
                  </a:lnTo>
                  <a:lnTo>
                    <a:pt x="4495876" y="1854200"/>
                  </a:lnTo>
                  <a:lnTo>
                    <a:pt x="4491139" y="1866900"/>
                  </a:lnTo>
                  <a:lnTo>
                    <a:pt x="4483290" y="1866900"/>
                  </a:lnTo>
                  <a:lnTo>
                    <a:pt x="4480077" y="1879600"/>
                  </a:lnTo>
                  <a:lnTo>
                    <a:pt x="4473410" y="1879600"/>
                  </a:lnTo>
                  <a:lnTo>
                    <a:pt x="4469828" y="1892300"/>
                  </a:lnTo>
                  <a:lnTo>
                    <a:pt x="4462132" y="1892300"/>
                  </a:lnTo>
                  <a:lnTo>
                    <a:pt x="4457662" y="1905000"/>
                  </a:lnTo>
                  <a:lnTo>
                    <a:pt x="4454842" y="1917700"/>
                  </a:lnTo>
                  <a:lnTo>
                    <a:pt x="4456455" y="1930400"/>
                  </a:lnTo>
                  <a:lnTo>
                    <a:pt x="4461776" y="1930400"/>
                  </a:lnTo>
                  <a:lnTo>
                    <a:pt x="4465040" y="1943100"/>
                  </a:lnTo>
                  <a:lnTo>
                    <a:pt x="4473054" y="1943100"/>
                  </a:lnTo>
                  <a:lnTo>
                    <a:pt x="4476902" y="1955800"/>
                  </a:lnTo>
                  <a:lnTo>
                    <a:pt x="4490428" y="1955800"/>
                  </a:lnTo>
                  <a:lnTo>
                    <a:pt x="4501489" y="1968500"/>
                  </a:lnTo>
                  <a:lnTo>
                    <a:pt x="4511484" y="1968500"/>
                  </a:lnTo>
                  <a:lnTo>
                    <a:pt x="4515866" y="1981200"/>
                  </a:lnTo>
                  <a:lnTo>
                    <a:pt x="4535690" y="1981200"/>
                  </a:lnTo>
                  <a:lnTo>
                    <a:pt x="4537926" y="1993900"/>
                  </a:lnTo>
                  <a:lnTo>
                    <a:pt x="4543603" y="1993900"/>
                  </a:lnTo>
                  <a:lnTo>
                    <a:pt x="4543069" y="2006600"/>
                  </a:lnTo>
                  <a:lnTo>
                    <a:pt x="4540923" y="2006600"/>
                  </a:lnTo>
                  <a:lnTo>
                    <a:pt x="4538103" y="2019300"/>
                  </a:lnTo>
                  <a:lnTo>
                    <a:pt x="4535068" y="2019300"/>
                  </a:lnTo>
                  <a:lnTo>
                    <a:pt x="4531576" y="2032000"/>
                  </a:lnTo>
                  <a:lnTo>
                    <a:pt x="4527766" y="2044700"/>
                  </a:lnTo>
                  <a:lnTo>
                    <a:pt x="4523562" y="2044700"/>
                  </a:lnTo>
                  <a:lnTo>
                    <a:pt x="4519003" y="2057400"/>
                  </a:lnTo>
                  <a:lnTo>
                    <a:pt x="4512869" y="2057400"/>
                  </a:lnTo>
                  <a:lnTo>
                    <a:pt x="4508043" y="2070100"/>
                  </a:lnTo>
                  <a:lnTo>
                    <a:pt x="4503077" y="2070100"/>
                  </a:lnTo>
                  <a:lnTo>
                    <a:pt x="4496409" y="2082800"/>
                  </a:lnTo>
                  <a:lnTo>
                    <a:pt x="4494301" y="2082800"/>
                  </a:lnTo>
                  <a:lnTo>
                    <a:pt x="4491926" y="2095500"/>
                  </a:lnTo>
                  <a:lnTo>
                    <a:pt x="4487456" y="2095500"/>
                  </a:lnTo>
                  <a:lnTo>
                    <a:pt x="4484954" y="2108200"/>
                  </a:lnTo>
                  <a:lnTo>
                    <a:pt x="4478731" y="2108200"/>
                  </a:lnTo>
                  <a:lnTo>
                    <a:pt x="4476991" y="2120900"/>
                  </a:lnTo>
                  <a:lnTo>
                    <a:pt x="4468266" y="2120900"/>
                  </a:lnTo>
                  <a:lnTo>
                    <a:pt x="4463123" y="2133600"/>
                  </a:lnTo>
                  <a:lnTo>
                    <a:pt x="4449203" y="2133600"/>
                  </a:lnTo>
                  <a:lnTo>
                    <a:pt x="4441152" y="2146300"/>
                  </a:lnTo>
                  <a:lnTo>
                    <a:pt x="4418558" y="2146300"/>
                  </a:lnTo>
                  <a:lnTo>
                    <a:pt x="4414393" y="2159000"/>
                  </a:lnTo>
                  <a:lnTo>
                    <a:pt x="4396702" y="2159000"/>
                  </a:lnTo>
                  <a:lnTo>
                    <a:pt x="4390390" y="2171700"/>
                  </a:lnTo>
                  <a:lnTo>
                    <a:pt x="4380027" y="2171700"/>
                  </a:lnTo>
                  <a:lnTo>
                    <a:pt x="4375734" y="2184400"/>
                  </a:lnTo>
                  <a:lnTo>
                    <a:pt x="4369066" y="2197100"/>
                  </a:lnTo>
                  <a:lnTo>
                    <a:pt x="4365396" y="2197100"/>
                  </a:lnTo>
                  <a:lnTo>
                    <a:pt x="4364279" y="2209800"/>
                  </a:lnTo>
                  <a:lnTo>
                    <a:pt x="4363517" y="2209800"/>
                  </a:lnTo>
                  <a:lnTo>
                    <a:pt x="4363656" y="2222500"/>
                  </a:lnTo>
                  <a:lnTo>
                    <a:pt x="4363834" y="2222500"/>
                  </a:lnTo>
                  <a:lnTo>
                    <a:pt x="4364101" y="2235200"/>
                  </a:lnTo>
                  <a:lnTo>
                    <a:pt x="4365180" y="2247900"/>
                  </a:lnTo>
                  <a:lnTo>
                    <a:pt x="4365358" y="2247900"/>
                  </a:lnTo>
                  <a:lnTo>
                    <a:pt x="4365358" y="2260600"/>
                  </a:lnTo>
                  <a:lnTo>
                    <a:pt x="4363783" y="2260600"/>
                  </a:lnTo>
                  <a:lnTo>
                    <a:pt x="4362577" y="2273300"/>
                  </a:lnTo>
                  <a:lnTo>
                    <a:pt x="4356938" y="2273300"/>
                  </a:lnTo>
                  <a:lnTo>
                    <a:pt x="4355643" y="2286000"/>
                  </a:lnTo>
                  <a:lnTo>
                    <a:pt x="4352252" y="2286000"/>
                  </a:lnTo>
                  <a:lnTo>
                    <a:pt x="4349610" y="2298700"/>
                  </a:lnTo>
                  <a:lnTo>
                    <a:pt x="4348302" y="2298700"/>
                  </a:lnTo>
                  <a:lnTo>
                    <a:pt x="4347464" y="2311400"/>
                  </a:lnTo>
                  <a:lnTo>
                    <a:pt x="4347045" y="2311400"/>
                  </a:lnTo>
                  <a:lnTo>
                    <a:pt x="4347070" y="2324100"/>
                  </a:lnTo>
                  <a:lnTo>
                    <a:pt x="4347502" y="2324100"/>
                  </a:lnTo>
                  <a:lnTo>
                    <a:pt x="4348556" y="2336800"/>
                  </a:lnTo>
                  <a:lnTo>
                    <a:pt x="4350194" y="2336800"/>
                  </a:lnTo>
                  <a:lnTo>
                    <a:pt x="4352404" y="2349500"/>
                  </a:lnTo>
                  <a:lnTo>
                    <a:pt x="4355198" y="2349500"/>
                  </a:lnTo>
                  <a:lnTo>
                    <a:pt x="4358284" y="2362200"/>
                  </a:lnTo>
                  <a:lnTo>
                    <a:pt x="4362539" y="2362200"/>
                  </a:lnTo>
                  <a:lnTo>
                    <a:pt x="4365891" y="2374900"/>
                  </a:lnTo>
                  <a:lnTo>
                    <a:pt x="4368571" y="2374900"/>
                  </a:lnTo>
                  <a:lnTo>
                    <a:pt x="4369689" y="2387600"/>
                  </a:lnTo>
                  <a:lnTo>
                    <a:pt x="4370362" y="2387600"/>
                  </a:lnTo>
                  <a:lnTo>
                    <a:pt x="4369689" y="2400300"/>
                  </a:lnTo>
                  <a:lnTo>
                    <a:pt x="4368000" y="2400300"/>
                  </a:lnTo>
                  <a:lnTo>
                    <a:pt x="4366831" y="2413000"/>
                  </a:lnTo>
                  <a:lnTo>
                    <a:pt x="4365396" y="2413000"/>
                  </a:lnTo>
                  <a:lnTo>
                    <a:pt x="4361192" y="2425700"/>
                  </a:lnTo>
                  <a:lnTo>
                    <a:pt x="4358513" y="2425700"/>
                  </a:lnTo>
                  <a:lnTo>
                    <a:pt x="4357662" y="2438400"/>
                  </a:lnTo>
                  <a:lnTo>
                    <a:pt x="4349610" y="2438400"/>
                  </a:lnTo>
                  <a:lnTo>
                    <a:pt x="4342485" y="2451100"/>
                  </a:lnTo>
                  <a:lnTo>
                    <a:pt x="4338828" y="2463800"/>
                  </a:lnTo>
                  <a:lnTo>
                    <a:pt x="4331932" y="2463800"/>
                  </a:lnTo>
                  <a:lnTo>
                    <a:pt x="4328172" y="2476500"/>
                  </a:lnTo>
                  <a:lnTo>
                    <a:pt x="4324947" y="2476500"/>
                  </a:lnTo>
                  <a:lnTo>
                    <a:pt x="4321911" y="2489200"/>
                  </a:lnTo>
                  <a:lnTo>
                    <a:pt x="4319625" y="2489200"/>
                  </a:lnTo>
                  <a:lnTo>
                    <a:pt x="4316946" y="2501900"/>
                  </a:lnTo>
                  <a:lnTo>
                    <a:pt x="4312196" y="2501900"/>
                  </a:lnTo>
                  <a:lnTo>
                    <a:pt x="4308132" y="2514600"/>
                  </a:lnTo>
                  <a:lnTo>
                    <a:pt x="4304195" y="2514600"/>
                  </a:lnTo>
                  <a:lnTo>
                    <a:pt x="4300169" y="2527300"/>
                  </a:lnTo>
                  <a:lnTo>
                    <a:pt x="4296537" y="2527300"/>
                  </a:lnTo>
                  <a:lnTo>
                    <a:pt x="4292689" y="2540000"/>
                  </a:lnTo>
                  <a:lnTo>
                    <a:pt x="4284078" y="2540000"/>
                  </a:lnTo>
                  <a:lnTo>
                    <a:pt x="4279506" y="2552700"/>
                  </a:lnTo>
                  <a:lnTo>
                    <a:pt x="4270057" y="2552700"/>
                  </a:lnTo>
                  <a:lnTo>
                    <a:pt x="4263796" y="2565400"/>
                  </a:lnTo>
                  <a:lnTo>
                    <a:pt x="4257345" y="2565400"/>
                  </a:lnTo>
                  <a:lnTo>
                    <a:pt x="4244683" y="2578100"/>
                  </a:lnTo>
                  <a:lnTo>
                    <a:pt x="4238472" y="2578100"/>
                  </a:lnTo>
                  <a:lnTo>
                    <a:pt x="4232783" y="2590800"/>
                  </a:lnTo>
                  <a:lnTo>
                    <a:pt x="4228173" y="2590800"/>
                  </a:lnTo>
                  <a:lnTo>
                    <a:pt x="4224058" y="2603500"/>
                  </a:lnTo>
                  <a:lnTo>
                    <a:pt x="4217086" y="2603500"/>
                  </a:lnTo>
                  <a:lnTo>
                    <a:pt x="4214355" y="2616200"/>
                  </a:lnTo>
                  <a:lnTo>
                    <a:pt x="4207776" y="2628900"/>
                  </a:lnTo>
                  <a:lnTo>
                    <a:pt x="4204106" y="2628900"/>
                  </a:lnTo>
                  <a:lnTo>
                    <a:pt x="4197299" y="2641600"/>
                  </a:lnTo>
                  <a:lnTo>
                    <a:pt x="4187736" y="2667000"/>
                  </a:lnTo>
                  <a:lnTo>
                    <a:pt x="4184942" y="2667000"/>
                  </a:lnTo>
                  <a:lnTo>
                    <a:pt x="4182224" y="2679700"/>
                  </a:lnTo>
                  <a:lnTo>
                    <a:pt x="4179582" y="2679700"/>
                  </a:lnTo>
                  <a:lnTo>
                    <a:pt x="4177220" y="2692400"/>
                  </a:lnTo>
                  <a:lnTo>
                    <a:pt x="4175150" y="2692400"/>
                  </a:lnTo>
                  <a:lnTo>
                    <a:pt x="4173143" y="2705100"/>
                  </a:lnTo>
                  <a:lnTo>
                    <a:pt x="4155376" y="2705100"/>
                  </a:lnTo>
                  <a:lnTo>
                    <a:pt x="4155376" y="2743200"/>
                  </a:lnTo>
                  <a:lnTo>
                    <a:pt x="4153725" y="2755900"/>
                  </a:lnTo>
                  <a:lnTo>
                    <a:pt x="4150677" y="2755900"/>
                  </a:lnTo>
                  <a:lnTo>
                    <a:pt x="4147642" y="2768600"/>
                  </a:lnTo>
                  <a:lnTo>
                    <a:pt x="4145800" y="2781300"/>
                  </a:lnTo>
                  <a:lnTo>
                    <a:pt x="4142041" y="2781300"/>
                  </a:lnTo>
                  <a:lnTo>
                    <a:pt x="4139476" y="2794000"/>
                  </a:lnTo>
                  <a:lnTo>
                    <a:pt x="4134561" y="2806700"/>
                  </a:lnTo>
                  <a:lnTo>
                    <a:pt x="4132021" y="2819400"/>
                  </a:lnTo>
                  <a:lnTo>
                    <a:pt x="4124617" y="2832100"/>
                  </a:lnTo>
                  <a:lnTo>
                    <a:pt x="4122178" y="2844800"/>
                  </a:lnTo>
                  <a:lnTo>
                    <a:pt x="4119461" y="2857500"/>
                  </a:lnTo>
                  <a:lnTo>
                    <a:pt x="4113847" y="2870200"/>
                  </a:lnTo>
                  <a:lnTo>
                    <a:pt x="4111180" y="2870200"/>
                  </a:lnTo>
                  <a:lnTo>
                    <a:pt x="4106964" y="2882900"/>
                  </a:lnTo>
                  <a:lnTo>
                    <a:pt x="4104906" y="2895600"/>
                  </a:lnTo>
                  <a:lnTo>
                    <a:pt x="4102900" y="2895600"/>
                  </a:lnTo>
                  <a:lnTo>
                    <a:pt x="4099649" y="2908300"/>
                  </a:lnTo>
                  <a:lnTo>
                    <a:pt x="4096601" y="2921000"/>
                  </a:lnTo>
                  <a:lnTo>
                    <a:pt x="4094022" y="2933700"/>
                  </a:lnTo>
                  <a:lnTo>
                    <a:pt x="4092156" y="2946400"/>
                  </a:lnTo>
                  <a:lnTo>
                    <a:pt x="4090949" y="2946400"/>
                  </a:lnTo>
                  <a:lnTo>
                    <a:pt x="4090098" y="2959100"/>
                  </a:lnTo>
                  <a:lnTo>
                    <a:pt x="4089552" y="2971800"/>
                  </a:lnTo>
                  <a:lnTo>
                    <a:pt x="4089247" y="2984500"/>
                  </a:lnTo>
                  <a:lnTo>
                    <a:pt x="4089120" y="2997200"/>
                  </a:lnTo>
                  <a:lnTo>
                    <a:pt x="4088942" y="2997200"/>
                  </a:lnTo>
                  <a:lnTo>
                    <a:pt x="4089514" y="3009900"/>
                  </a:lnTo>
                  <a:lnTo>
                    <a:pt x="4090365" y="3022600"/>
                  </a:lnTo>
                  <a:lnTo>
                    <a:pt x="4092206" y="3048000"/>
                  </a:lnTo>
                  <a:lnTo>
                    <a:pt x="4093641" y="3060700"/>
                  </a:lnTo>
                  <a:lnTo>
                    <a:pt x="4094264" y="3060700"/>
                  </a:lnTo>
                  <a:lnTo>
                    <a:pt x="4094759" y="3073400"/>
                  </a:lnTo>
                  <a:lnTo>
                    <a:pt x="4095127" y="3073400"/>
                  </a:lnTo>
                  <a:lnTo>
                    <a:pt x="4095331" y="3086100"/>
                  </a:lnTo>
                  <a:lnTo>
                    <a:pt x="4095343" y="3098800"/>
                  </a:lnTo>
                  <a:lnTo>
                    <a:pt x="4095115" y="3098800"/>
                  </a:lnTo>
                  <a:lnTo>
                    <a:pt x="4094530" y="3111500"/>
                  </a:lnTo>
                  <a:lnTo>
                    <a:pt x="4093413" y="3111500"/>
                  </a:lnTo>
                  <a:lnTo>
                    <a:pt x="4092067" y="3124200"/>
                  </a:lnTo>
                  <a:lnTo>
                    <a:pt x="4090733" y="3124200"/>
                  </a:lnTo>
                  <a:lnTo>
                    <a:pt x="4089743" y="3136900"/>
                  </a:lnTo>
                  <a:lnTo>
                    <a:pt x="4088447" y="3136900"/>
                  </a:lnTo>
                  <a:lnTo>
                    <a:pt x="4087088" y="3149600"/>
                  </a:lnTo>
                  <a:lnTo>
                    <a:pt x="4084497" y="3162300"/>
                  </a:lnTo>
                  <a:lnTo>
                    <a:pt x="4083126" y="3175000"/>
                  </a:lnTo>
                  <a:lnTo>
                    <a:pt x="4081640" y="3175000"/>
                  </a:lnTo>
                  <a:lnTo>
                    <a:pt x="4080395" y="3187700"/>
                  </a:lnTo>
                  <a:lnTo>
                    <a:pt x="4079849" y="3187700"/>
                  </a:lnTo>
                  <a:lnTo>
                    <a:pt x="4078871" y="3200400"/>
                  </a:lnTo>
                  <a:lnTo>
                    <a:pt x="4078554" y="3200400"/>
                  </a:lnTo>
                  <a:lnTo>
                    <a:pt x="4078554" y="3213100"/>
                  </a:lnTo>
                  <a:lnTo>
                    <a:pt x="4079760" y="3225800"/>
                  </a:lnTo>
                  <a:lnTo>
                    <a:pt x="4081818" y="3225800"/>
                  </a:lnTo>
                  <a:lnTo>
                    <a:pt x="4084320" y="3238500"/>
                  </a:lnTo>
                  <a:lnTo>
                    <a:pt x="4087266" y="3238500"/>
                  </a:lnTo>
                  <a:lnTo>
                    <a:pt x="4090949" y="3251200"/>
                  </a:lnTo>
                  <a:lnTo>
                    <a:pt x="4095610" y="3263900"/>
                  </a:lnTo>
                  <a:lnTo>
                    <a:pt x="4102811" y="3263900"/>
                  </a:lnTo>
                  <a:lnTo>
                    <a:pt x="4106024" y="3276600"/>
                  </a:lnTo>
                  <a:lnTo>
                    <a:pt x="4109389" y="3276600"/>
                  </a:lnTo>
                  <a:lnTo>
                    <a:pt x="4109567" y="3289300"/>
                  </a:lnTo>
                  <a:lnTo>
                    <a:pt x="4109072" y="3302000"/>
                  </a:lnTo>
                  <a:lnTo>
                    <a:pt x="4107992" y="3302000"/>
                  </a:lnTo>
                  <a:lnTo>
                    <a:pt x="4107332" y="3314700"/>
                  </a:lnTo>
                  <a:lnTo>
                    <a:pt x="4106748" y="3314700"/>
                  </a:lnTo>
                  <a:lnTo>
                    <a:pt x="4106303" y="3327400"/>
                  </a:lnTo>
                  <a:lnTo>
                    <a:pt x="4105224" y="3327400"/>
                  </a:lnTo>
                  <a:lnTo>
                    <a:pt x="4103547" y="3340100"/>
                  </a:lnTo>
                  <a:lnTo>
                    <a:pt x="4101642" y="3340100"/>
                  </a:lnTo>
                  <a:lnTo>
                    <a:pt x="4093603" y="3365500"/>
                  </a:lnTo>
                  <a:lnTo>
                    <a:pt x="4091508" y="3378200"/>
                  </a:lnTo>
                  <a:lnTo>
                    <a:pt x="4089247" y="3390900"/>
                  </a:lnTo>
                  <a:lnTo>
                    <a:pt x="4086885" y="3390900"/>
                  </a:lnTo>
                  <a:lnTo>
                    <a:pt x="4081996" y="3403600"/>
                  </a:lnTo>
                  <a:lnTo>
                    <a:pt x="4079671" y="3416300"/>
                  </a:lnTo>
                  <a:lnTo>
                    <a:pt x="4077639" y="3416300"/>
                  </a:lnTo>
                  <a:lnTo>
                    <a:pt x="4073817" y="3429000"/>
                  </a:lnTo>
                  <a:lnTo>
                    <a:pt x="4071797" y="3441700"/>
                  </a:lnTo>
                  <a:lnTo>
                    <a:pt x="4069384" y="3441700"/>
                  </a:lnTo>
                  <a:lnTo>
                    <a:pt x="4066832" y="3454400"/>
                  </a:lnTo>
                  <a:lnTo>
                    <a:pt x="4064381" y="3454400"/>
                  </a:lnTo>
                  <a:lnTo>
                    <a:pt x="4062133" y="3467100"/>
                  </a:lnTo>
                  <a:lnTo>
                    <a:pt x="4059682" y="3467100"/>
                  </a:lnTo>
                  <a:lnTo>
                    <a:pt x="4056773" y="3479800"/>
                  </a:lnTo>
                  <a:lnTo>
                    <a:pt x="4053052" y="3479800"/>
                  </a:lnTo>
                  <a:lnTo>
                    <a:pt x="4048899" y="3492500"/>
                  </a:lnTo>
                  <a:lnTo>
                    <a:pt x="4044416" y="3492500"/>
                  </a:lnTo>
                  <a:lnTo>
                    <a:pt x="4040022" y="3505200"/>
                  </a:lnTo>
                  <a:lnTo>
                    <a:pt x="4035323" y="3505200"/>
                  </a:lnTo>
                  <a:lnTo>
                    <a:pt x="4025633" y="3517900"/>
                  </a:lnTo>
                  <a:lnTo>
                    <a:pt x="4020159" y="3517900"/>
                  </a:lnTo>
                  <a:lnTo>
                    <a:pt x="4014800" y="3530600"/>
                  </a:lnTo>
                  <a:lnTo>
                    <a:pt x="4009669" y="3543300"/>
                  </a:lnTo>
                  <a:lnTo>
                    <a:pt x="4004818" y="3543300"/>
                  </a:lnTo>
                  <a:lnTo>
                    <a:pt x="4000830" y="3556000"/>
                  </a:lnTo>
                  <a:lnTo>
                    <a:pt x="3997198" y="3556000"/>
                  </a:lnTo>
                  <a:lnTo>
                    <a:pt x="3993921" y="3568700"/>
                  </a:lnTo>
                  <a:lnTo>
                    <a:pt x="3991038" y="3568700"/>
                  </a:lnTo>
                  <a:lnTo>
                    <a:pt x="3988270" y="3581400"/>
                  </a:lnTo>
                  <a:lnTo>
                    <a:pt x="3986212" y="3581400"/>
                  </a:lnTo>
                  <a:lnTo>
                    <a:pt x="3982897" y="3594100"/>
                  </a:lnTo>
                  <a:lnTo>
                    <a:pt x="3981602" y="3606800"/>
                  </a:lnTo>
                  <a:lnTo>
                    <a:pt x="3979583" y="3606800"/>
                  </a:lnTo>
                  <a:lnTo>
                    <a:pt x="3979049" y="3619500"/>
                  </a:lnTo>
                  <a:lnTo>
                    <a:pt x="3972737" y="3619500"/>
                  </a:lnTo>
                  <a:lnTo>
                    <a:pt x="3970464" y="3632200"/>
                  </a:lnTo>
                  <a:lnTo>
                    <a:pt x="3960444" y="3632200"/>
                  </a:lnTo>
                  <a:lnTo>
                    <a:pt x="3950893" y="3644900"/>
                  </a:lnTo>
                  <a:lnTo>
                    <a:pt x="3943197" y="3657600"/>
                  </a:lnTo>
                  <a:lnTo>
                    <a:pt x="3935628" y="3657600"/>
                  </a:lnTo>
                  <a:lnTo>
                    <a:pt x="3928313" y="3670300"/>
                  </a:lnTo>
                  <a:lnTo>
                    <a:pt x="3918204" y="3670300"/>
                  </a:lnTo>
                  <a:lnTo>
                    <a:pt x="3908628" y="3683000"/>
                  </a:lnTo>
                  <a:lnTo>
                    <a:pt x="3904018" y="3695700"/>
                  </a:lnTo>
                  <a:lnTo>
                    <a:pt x="3899319" y="3695700"/>
                  </a:lnTo>
                  <a:lnTo>
                    <a:pt x="3892702" y="3708400"/>
                  </a:lnTo>
                  <a:lnTo>
                    <a:pt x="3886377" y="3708400"/>
                  </a:lnTo>
                  <a:lnTo>
                    <a:pt x="3880472" y="3721100"/>
                  </a:lnTo>
                  <a:lnTo>
                    <a:pt x="3875113" y="3733800"/>
                  </a:lnTo>
                  <a:lnTo>
                    <a:pt x="3871899" y="3733800"/>
                  </a:lnTo>
                  <a:lnTo>
                    <a:pt x="3868890" y="3746500"/>
                  </a:lnTo>
                  <a:lnTo>
                    <a:pt x="3864381" y="3746500"/>
                  </a:lnTo>
                  <a:lnTo>
                    <a:pt x="3859682" y="3771900"/>
                  </a:lnTo>
                  <a:lnTo>
                    <a:pt x="3854754" y="3771900"/>
                  </a:lnTo>
                  <a:lnTo>
                    <a:pt x="3852608" y="3784600"/>
                  </a:lnTo>
                  <a:lnTo>
                    <a:pt x="3841381" y="3784600"/>
                  </a:lnTo>
                  <a:lnTo>
                    <a:pt x="3839057" y="3797300"/>
                  </a:lnTo>
                  <a:lnTo>
                    <a:pt x="3830142" y="3797300"/>
                  </a:lnTo>
                  <a:lnTo>
                    <a:pt x="3816985" y="3810000"/>
                  </a:lnTo>
                  <a:lnTo>
                    <a:pt x="3803370" y="3810000"/>
                  </a:lnTo>
                  <a:lnTo>
                    <a:pt x="3796487" y="3822700"/>
                  </a:lnTo>
                  <a:lnTo>
                    <a:pt x="3789705" y="3822700"/>
                  </a:lnTo>
                  <a:lnTo>
                    <a:pt x="3782860" y="3835400"/>
                  </a:lnTo>
                  <a:lnTo>
                    <a:pt x="3775506" y="3835400"/>
                  </a:lnTo>
                  <a:lnTo>
                    <a:pt x="3768369" y="3848100"/>
                  </a:lnTo>
                  <a:lnTo>
                    <a:pt x="3761498" y="3848100"/>
                  </a:lnTo>
                  <a:lnTo>
                    <a:pt x="3754983" y="3860800"/>
                  </a:lnTo>
                  <a:lnTo>
                    <a:pt x="3747554" y="3860800"/>
                  </a:lnTo>
                  <a:lnTo>
                    <a:pt x="3744696" y="3873500"/>
                  </a:lnTo>
                  <a:lnTo>
                    <a:pt x="3742271" y="3873500"/>
                  </a:lnTo>
                  <a:lnTo>
                    <a:pt x="3740264" y="3886200"/>
                  </a:lnTo>
                  <a:lnTo>
                    <a:pt x="3734765" y="3886200"/>
                  </a:lnTo>
                  <a:lnTo>
                    <a:pt x="3731222" y="3898900"/>
                  </a:lnTo>
                  <a:lnTo>
                    <a:pt x="3725761" y="3898900"/>
                  </a:lnTo>
                  <a:lnTo>
                    <a:pt x="3724110" y="3911600"/>
                  </a:lnTo>
                  <a:lnTo>
                    <a:pt x="3717442" y="3911600"/>
                  </a:lnTo>
                  <a:lnTo>
                    <a:pt x="3712299" y="3924300"/>
                  </a:lnTo>
                  <a:lnTo>
                    <a:pt x="3702634" y="3924300"/>
                  </a:lnTo>
                  <a:lnTo>
                    <a:pt x="3698252" y="3937000"/>
                  </a:lnTo>
                  <a:lnTo>
                    <a:pt x="3689972" y="3937000"/>
                  </a:lnTo>
                  <a:lnTo>
                    <a:pt x="3686302" y="3949700"/>
                  </a:lnTo>
                  <a:lnTo>
                    <a:pt x="3677170" y="3949700"/>
                  </a:lnTo>
                  <a:lnTo>
                    <a:pt x="3671849" y="3962400"/>
                  </a:lnTo>
                  <a:lnTo>
                    <a:pt x="3663480" y="3975100"/>
                  </a:lnTo>
                  <a:lnTo>
                    <a:pt x="3659594" y="3987800"/>
                  </a:lnTo>
                  <a:lnTo>
                    <a:pt x="3657841" y="3987800"/>
                  </a:lnTo>
                  <a:lnTo>
                    <a:pt x="3656152" y="4000500"/>
                  </a:lnTo>
                  <a:lnTo>
                    <a:pt x="3655034" y="4000500"/>
                  </a:lnTo>
                  <a:lnTo>
                    <a:pt x="3655974" y="4013200"/>
                  </a:lnTo>
                  <a:lnTo>
                    <a:pt x="3657308" y="4025900"/>
                  </a:lnTo>
                  <a:lnTo>
                    <a:pt x="3659416" y="4038600"/>
                  </a:lnTo>
                  <a:lnTo>
                    <a:pt x="3660038" y="4038600"/>
                  </a:lnTo>
                  <a:lnTo>
                    <a:pt x="3660889" y="4051300"/>
                  </a:lnTo>
                  <a:lnTo>
                    <a:pt x="3661880" y="4051300"/>
                  </a:lnTo>
                  <a:lnTo>
                    <a:pt x="3663391" y="4064000"/>
                  </a:lnTo>
                  <a:lnTo>
                    <a:pt x="3664508" y="4076700"/>
                  </a:lnTo>
                  <a:lnTo>
                    <a:pt x="3665601" y="4076700"/>
                  </a:lnTo>
                  <a:lnTo>
                    <a:pt x="3666464" y="4089400"/>
                  </a:lnTo>
                  <a:lnTo>
                    <a:pt x="3667150" y="4089400"/>
                  </a:lnTo>
                  <a:lnTo>
                    <a:pt x="3667734" y="4102100"/>
                  </a:lnTo>
                  <a:lnTo>
                    <a:pt x="3668052" y="4102100"/>
                  </a:lnTo>
                  <a:lnTo>
                    <a:pt x="3668052" y="4114800"/>
                  </a:lnTo>
                  <a:lnTo>
                    <a:pt x="3668230" y="4127500"/>
                  </a:lnTo>
                  <a:lnTo>
                    <a:pt x="3668001" y="4127500"/>
                  </a:lnTo>
                  <a:lnTo>
                    <a:pt x="3667785" y="4140200"/>
                  </a:lnTo>
                  <a:lnTo>
                    <a:pt x="3651186" y="4140200"/>
                  </a:lnTo>
                  <a:lnTo>
                    <a:pt x="3645814" y="4152900"/>
                  </a:lnTo>
                  <a:lnTo>
                    <a:pt x="3602456" y="4152900"/>
                  </a:lnTo>
                  <a:lnTo>
                    <a:pt x="3596995" y="4165600"/>
                  </a:lnTo>
                  <a:lnTo>
                    <a:pt x="3576866" y="4165600"/>
                  </a:lnTo>
                  <a:lnTo>
                    <a:pt x="3575964" y="4152900"/>
                  </a:lnTo>
                  <a:lnTo>
                    <a:pt x="3575113" y="4152900"/>
                  </a:lnTo>
                  <a:lnTo>
                    <a:pt x="3576459" y="4140200"/>
                  </a:lnTo>
                  <a:lnTo>
                    <a:pt x="3584117" y="4140200"/>
                  </a:lnTo>
                  <a:lnTo>
                    <a:pt x="3590213" y="4127500"/>
                  </a:lnTo>
                  <a:lnTo>
                    <a:pt x="3595814" y="4127500"/>
                  </a:lnTo>
                  <a:lnTo>
                    <a:pt x="3600627" y="4114800"/>
                  </a:lnTo>
                  <a:lnTo>
                    <a:pt x="3603663" y="4102100"/>
                  </a:lnTo>
                  <a:lnTo>
                    <a:pt x="3606393" y="4102100"/>
                  </a:lnTo>
                  <a:lnTo>
                    <a:pt x="3610064" y="4089400"/>
                  </a:lnTo>
                  <a:lnTo>
                    <a:pt x="3611232" y="4076700"/>
                  </a:lnTo>
                  <a:lnTo>
                    <a:pt x="3612121" y="4064000"/>
                  </a:lnTo>
                  <a:lnTo>
                    <a:pt x="3610597" y="4064000"/>
                  </a:lnTo>
                  <a:lnTo>
                    <a:pt x="3605453" y="4038600"/>
                  </a:lnTo>
                  <a:lnTo>
                    <a:pt x="3602278" y="4038600"/>
                  </a:lnTo>
                  <a:lnTo>
                    <a:pt x="3597986" y="4025900"/>
                  </a:lnTo>
                  <a:lnTo>
                    <a:pt x="3593604" y="4025900"/>
                  </a:lnTo>
                  <a:lnTo>
                    <a:pt x="3587788" y="4013200"/>
                  </a:lnTo>
                  <a:lnTo>
                    <a:pt x="3568674" y="4013200"/>
                  </a:lnTo>
                  <a:lnTo>
                    <a:pt x="3561969" y="4000500"/>
                  </a:lnTo>
                  <a:lnTo>
                    <a:pt x="3543579" y="4000500"/>
                  </a:lnTo>
                  <a:lnTo>
                    <a:pt x="3534486" y="4013200"/>
                  </a:lnTo>
                  <a:lnTo>
                    <a:pt x="3509835" y="4013200"/>
                  </a:lnTo>
                  <a:lnTo>
                    <a:pt x="3505593" y="4025900"/>
                  </a:lnTo>
                  <a:lnTo>
                    <a:pt x="3501834" y="4025900"/>
                  </a:lnTo>
                  <a:lnTo>
                    <a:pt x="3496018" y="4038600"/>
                  </a:lnTo>
                  <a:lnTo>
                    <a:pt x="3491992" y="4038600"/>
                  </a:lnTo>
                  <a:lnTo>
                    <a:pt x="3485362" y="4051300"/>
                  </a:lnTo>
                  <a:lnTo>
                    <a:pt x="3482505" y="4064000"/>
                  </a:lnTo>
                  <a:lnTo>
                    <a:pt x="3477133" y="4064000"/>
                  </a:lnTo>
                  <a:lnTo>
                    <a:pt x="3475126" y="4076700"/>
                  </a:lnTo>
                  <a:lnTo>
                    <a:pt x="3272802" y="4076700"/>
                  </a:lnTo>
                  <a:lnTo>
                    <a:pt x="3266084" y="4064000"/>
                  </a:lnTo>
                  <a:lnTo>
                    <a:pt x="3253028" y="4064000"/>
                  </a:lnTo>
                  <a:lnTo>
                    <a:pt x="3246628" y="4051300"/>
                  </a:lnTo>
                  <a:lnTo>
                    <a:pt x="3235198" y="4051300"/>
                  </a:lnTo>
                  <a:lnTo>
                    <a:pt x="3223755" y="4038600"/>
                  </a:lnTo>
                  <a:lnTo>
                    <a:pt x="3212096" y="4025900"/>
                  </a:lnTo>
                  <a:lnTo>
                    <a:pt x="3193478" y="4025900"/>
                  </a:lnTo>
                  <a:lnTo>
                    <a:pt x="3186912" y="4013200"/>
                  </a:lnTo>
                  <a:lnTo>
                    <a:pt x="3166567" y="4013200"/>
                  </a:lnTo>
                  <a:lnTo>
                    <a:pt x="3159404" y="4000500"/>
                  </a:lnTo>
                  <a:lnTo>
                    <a:pt x="3097136" y="4000500"/>
                  </a:lnTo>
                  <a:lnTo>
                    <a:pt x="3085122" y="4013200"/>
                  </a:lnTo>
                  <a:lnTo>
                    <a:pt x="3061690" y="4013200"/>
                  </a:lnTo>
                  <a:lnTo>
                    <a:pt x="3050476" y="4025900"/>
                  </a:lnTo>
                  <a:lnTo>
                    <a:pt x="3035401" y="4025900"/>
                  </a:lnTo>
                  <a:lnTo>
                    <a:pt x="3031731" y="4038600"/>
                  </a:lnTo>
                  <a:lnTo>
                    <a:pt x="3021977" y="4038600"/>
                  </a:lnTo>
                  <a:lnTo>
                    <a:pt x="3016872" y="4051300"/>
                  </a:lnTo>
                  <a:lnTo>
                    <a:pt x="3007525" y="4064000"/>
                  </a:lnTo>
                  <a:lnTo>
                    <a:pt x="3003092" y="4064000"/>
                  </a:lnTo>
                  <a:lnTo>
                    <a:pt x="2994990" y="4076700"/>
                  </a:lnTo>
                  <a:lnTo>
                    <a:pt x="2991497" y="4089400"/>
                  </a:lnTo>
                  <a:lnTo>
                    <a:pt x="2986265" y="4089400"/>
                  </a:lnTo>
                  <a:lnTo>
                    <a:pt x="2984843" y="4102100"/>
                  </a:lnTo>
                  <a:lnTo>
                    <a:pt x="2973514" y="4102100"/>
                  </a:lnTo>
                  <a:lnTo>
                    <a:pt x="2969272" y="4114800"/>
                  </a:lnTo>
                  <a:lnTo>
                    <a:pt x="2951061" y="4114800"/>
                  </a:lnTo>
                  <a:lnTo>
                    <a:pt x="2943098" y="4127500"/>
                  </a:lnTo>
                  <a:lnTo>
                    <a:pt x="2906763" y="4127500"/>
                  </a:lnTo>
                  <a:lnTo>
                    <a:pt x="2903588" y="4114800"/>
                  </a:lnTo>
                  <a:lnTo>
                    <a:pt x="2897378" y="4114800"/>
                  </a:lnTo>
                  <a:lnTo>
                    <a:pt x="2890583" y="4102100"/>
                  </a:lnTo>
                  <a:lnTo>
                    <a:pt x="2883243" y="4102100"/>
                  </a:lnTo>
                  <a:lnTo>
                    <a:pt x="2875394" y="4089400"/>
                  </a:lnTo>
                  <a:lnTo>
                    <a:pt x="2862554" y="4089400"/>
                  </a:lnTo>
                  <a:lnTo>
                    <a:pt x="2855887" y="4076700"/>
                  </a:lnTo>
                  <a:lnTo>
                    <a:pt x="2835491" y="4076700"/>
                  </a:lnTo>
                  <a:lnTo>
                    <a:pt x="2828772" y="4064000"/>
                  </a:lnTo>
                  <a:lnTo>
                    <a:pt x="2813520" y="4064000"/>
                  </a:lnTo>
                  <a:lnTo>
                    <a:pt x="2809760" y="4051300"/>
                  </a:lnTo>
                  <a:lnTo>
                    <a:pt x="2798394" y="4051300"/>
                  </a:lnTo>
                  <a:lnTo>
                    <a:pt x="2794774" y="4038600"/>
                  </a:lnTo>
                  <a:lnTo>
                    <a:pt x="2788196" y="4038600"/>
                  </a:lnTo>
                  <a:lnTo>
                    <a:pt x="2786583" y="4025900"/>
                  </a:lnTo>
                  <a:lnTo>
                    <a:pt x="2784170" y="4025900"/>
                  </a:lnTo>
                  <a:lnTo>
                    <a:pt x="2784081" y="4013200"/>
                  </a:lnTo>
                  <a:lnTo>
                    <a:pt x="2784297" y="4013200"/>
                  </a:lnTo>
                  <a:lnTo>
                    <a:pt x="2785402" y="4000500"/>
                  </a:lnTo>
                  <a:lnTo>
                    <a:pt x="2786875" y="3987800"/>
                  </a:lnTo>
                  <a:lnTo>
                    <a:pt x="2788539" y="3987800"/>
                  </a:lnTo>
                  <a:lnTo>
                    <a:pt x="2791371" y="3975100"/>
                  </a:lnTo>
                  <a:lnTo>
                    <a:pt x="2792349" y="3962400"/>
                  </a:lnTo>
                  <a:lnTo>
                    <a:pt x="2793428" y="3962400"/>
                  </a:lnTo>
                  <a:lnTo>
                    <a:pt x="2793962" y="3949700"/>
                  </a:lnTo>
                  <a:lnTo>
                    <a:pt x="2796197" y="3949700"/>
                  </a:lnTo>
                  <a:lnTo>
                    <a:pt x="2796514" y="3937000"/>
                  </a:lnTo>
                  <a:lnTo>
                    <a:pt x="2798356" y="3937000"/>
                  </a:lnTo>
                  <a:lnTo>
                    <a:pt x="2799537" y="3924300"/>
                  </a:lnTo>
                  <a:lnTo>
                    <a:pt x="2800604" y="3924300"/>
                  </a:lnTo>
                  <a:lnTo>
                    <a:pt x="2801480" y="3911600"/>
                  </a:lnTo>
                  <a:lnTo>
                    <a:pt x="2802305" y="3911600"/>
                  </a:lnTo>
                  <a:lnTo>
                    <a:pt x="2802864" y="3898900"/>
                  </a:lnTo>
                  <a:lnTo>
                    <a:pt x="2801709" y="3886200"/>
                  </a:lnTo>
                  <a:lnTo>
                    <a:pt x="2799016" y="3873500"/>
                  </a:lnTo>
                  <a:lnTo>
                    <a:pt x="2789555" y="3873500"/>
                  </a:lnTo>
                  <a:lnTo>
                    <a:pt x="2783141" y="3860800"/>
                  </a:lnTo>
                  <a:lnTo>
                    <a:pt x="2717812" y="3860800"/>
                  </a:lnTo>
                  <a:lnTo>
                    <a:pt x="2707462" y="3848100"/>
                  </a:lnTo>
                  <a:lnTo>
                    <a:pt x="2497772" y="3848100"/>
                  </a:lnTo>
                  <a:lnTo>
                    <a:pt x="2497429" y="3835400"/>
                  </a:lnTo>
                  <a:lnTo>
                    <a:pt x="2497112" y="3822700"/>
                  </a:lnTo>
                  <a:lnTo>
                    <a:pt x="2496477" y="3822700"/>
                  </a:lnTo>
                  <a:lnTo>
                    <a:pt x="2495753" y="3810000"/>
                  </a:lnTo>
                  <a:lnTo>
                    <a:pt x="2494864" y="3810000"/>
                  </a:lnTo>
                  <a:lnTo>
                    <a:pt x="2491638" y="3797300"/>
                  </a:lnTo>
                  <a:lnTo>
                    <a:pt x="2489631" y="3784600"/>
                  </a:lnTo>
                  <a:lnTo>
                    <a:pt x="2487307" y="3784600"/>
                  </a:lnTo>
                  <a:lnTo>
                    <a:pt x="2483789" y="3771900"/>
                  </a:lnTo>
                  <a:lnTo>
                    <a:pt x="2479878" y="3759200"/>
                  </a:lnTo>
                  <a:lnTo>
                    <a:pt x="2475357" y="3759200"/>
                  </a:lnTo>
                  <a:lnTo>
                    <a:pt x="2470035" y="3746500"/>
                  </a:lnTo>
                  <a:lnTo>
                    <a:pt x="2464917" y="3746500"/>
                  </a:lnTo>
                  <a:lnTo>
                    <a:pt x="2459685" y="3733800"/>
                  </a:lnTo>
                  <a:lnTo>
                    <a:pt x="2449093" y="3721100"/>
                  </a:lnTo>
                  <a:lnTo>
                    <a:pt x="2442286" y="3721100"/>
                  </a:lnTo>
                  <a:lnTo>
                    <a:pt x="2439251" y="3708400"/>
                  </a:lnTo>
                  <a:lnTo>
                    <a:pt x="2433383" y="3708400"/>
                  </a:lnTo>
                  <a:lnTo>
                    <a:pt x="2430792" y="3695700"/>
                  </a:lnTo>
                  <a:lnTo>
                    <a:pt x="2427935" y="3695700"/>
                  </a:lnTo>
                  <a:lnTo>
                    <a:pt x="2427440" y="3683000"/>
                  </a:lnTo>
                  <a:lnTo>
                    <a:pt x="2426144" y="3683000"/>
                  </a:lnTo>
                  <a:lnTo>
                    <a:pt x="2426004" y="3670300"/>
                  </a:lnTo>
                  <a:lnTo>
                    <a:pt x="2426411" y="3670300"/>
                  </a:lnTo>
                  <a:lnTo>
                    <a:pt x="2426906" y="3657600"/>
                  </a:lnTo>
                  <a:lnTo>
                    <a:pt x="2427617" y="3657600"/>
                  </a:lnTo>
                  <a:lnTo>
                    <a:pt x="2428786" y="3644900"/>
                  </a:lnTo>
                  <a:lnTo>
                    <a:pt x="2431935" y="3632200"/>
                  </a:lnTo>
                  <a:lnTo>
                    <a:pt x="2433409" y="3632200"/>
                  </a:lnTo>
                  <a:lnTo>
                    <a:pt x="2434602" y="3619500"/>
                  </a:lnTo>
                  <a:lnTo>
                    <a:pt x="2435529" y="3619500"/>
                  </a:lnTo>
                  <a:lnTo>
                    <a:pt x="2436177" y="3606800"/>
                  </a:lnTo>
                  <a:lnTo>
                    <a:pt x="2436596" y="3594100"/>
                  </a:lnTo>
                  <a:lnTo>
                    <a:pt x="2436876" y="3594100"/>
                  </a:lnTo>
                  <a:lnTo>
                    <a:pt x="2437053" y="3581400"/>
                  </a:lnTo>
                  <a:lnTo>
                    <a:pt x="2437003" y="3568700"/>
                  </a:lnTo>
                  <a:lnTo>
                    <a:pt x="2436749" y="3556000"/>
                  </a:lnTo>
                  <a:lnTo>
                    <a:pt x="2436215" y="3556000"/>
                  </a:lnTo>
                  <a:lnTo>
                    <a:pt x="2435415" y="3543300"/>
                  </a:lnTo>
                  <a:lnTo>
                    <a:pt x="2434348" y="3530600"/>
                  </a:lnTo>
                  <a:lnTo>
                    <a:pt x="2433078" y="3517900"/>
                  </a:lnTo>
                  <a:lnTo>
                    <a:pt x="2431338" y="3517900"/>
                  </a:lnTo>
                  <a:lnTo>
                    <a:pt x="2429294" y="3505200"/>
                  </a:lnTo>
                  <a:lnTo>
                    <a:pt x="2426766" y="3492500"/>
                  </a:lnTo>
                  <a:lnTo>
                    <a:pt x="2423541" y="3479800"/>
                  </a:lnTo>
                  <a:lnTo>
                    <a:pt x="2420493" y="3467100"/>
                  </a:lnTo>
                  <a:lnTo>
                    <a:pt x="2417102" y="3467100"/>
                  </a:lnTo>
                  <a:lnTo>
                    <a:pt x="2413317" y="3454400"/>
                  </a:lnTo>
                  <a:lnTo>
                    <a:pt x="2409139" y="3454400"/>
                  </a:lnTo>
                  <a:lnTo>
                    <a:pt x="2406231" y="3441700"/>
                  </a:lnTo>
                  <a:lnTo>
                    <a:pt x="2403183" y="3441700"/>
                  </a:lnTo>
                  <a:lnTo>
                    <a:pt x="2400058" y="3429000"/>
                  </a:lnTo>
                  <a:lnTo>
                    <a:pt x="2394458" y="3429000"/>
                  </a:lnTo>
                  <a:lnTo>
                    <a:pt x="2388959" y="3416300"/>
                  </a:lnTo>
                  <a:lnTo>
                    <a:pt x="2386317" y="3416300"/>
                  </a:lnTo>
                  <a:lnTo>
                    <a:pt x="2387130" y="3403600"/>
                  </a:lnTo>
                  <a:lnTo>
                    <a:pt x="2399030" y="3403600"/>
                  </a:lnTo>
                  <a:lnTo>
                    <a:pt x="2403322" y="3390900"/>
                  </a:lnTo>
                  <a:lnTo>
                    <a:pt x="2411603" y="3390900"/>
                  </a:lnTo>
                  <a:lnTo>
                    <a:pt x="2419680" y="3378200"/>
                  </a:lnTo>
                  <a:lnTo>
                    <a:pt x="2427986" y="3365500"/>
                  </a:lnTo>
                  <a:lnTo>
                    <a:pt x="2436342" y="3365500"/>
                  </a:lnTo>
                  <a:lnTo>
                    <a:pt x="2444572" y="3352800"/>
                  </a:lnTo>
                  <a:lnTo>
                    <a:pt x="2456929" y="3340100"/>
                  </a:lnTo>
                  <a:lnTo>
                    <a:pt x="2468905" y="3327400"/>
                  </a:lnTo>
                  <a:lnTo>
                    <a:pt x="2480487" y="3314700"/>
                  </a:lnTo>
                  <a:lnTo>
                    <a:pt x="2491689" y="3302000"/>
                  </a:lnTo>
                  <a:lnTo>
                    <a:pt x="2497582" y="3302000"/>
                  </a:lnTo>
                  <a:lnTo>
                    <a:pt x="2503055" y="3289300"/>
                  </a:lnTo>
                  <a:lnTo>
                    <a:pt x="2508173" y="3289300"/>
                  </a:lnTo>
                  <a:lnTo>
                    <a:pt x="2512987" y="3276600"/>
                  </a:lnTo>
                  <a:lnTo>
                    <a:pt x="2517330" y="3263900"/>
                  </a:lnTo>
                  <a:lnTo>
                    <a:pt x="2521407" y="3263900"/>
                  </a:lnTo>
                  <a:lnTo>
                    <a:pt x="2525179" y="3251200"/>
                  </a:lnTo>
                  <a:lnTo>
                    <a:pt x="2528595" y="3238500"/>
                  </a:lnTo>
                  <a:lnTo>
                    <a:pt x="2531859" y="3238500"/>
                  </a:lnTo>
                  <a:lnTo>
                    <a:pt x="2534589" y="3225800"/>
                  </a:lnTo>
                  <a:lnTo>
                    <a:pt x="2536609" y="3213100"/>
                  </a:lnTo>
                  <a:lnTo>
                    <a:pt x="2537726" y="3200400"/>
                  </a:lnTo>
                  <a:lnTo>
                    <a:pt x="2538133" y="3200400"/>
                  </a:lnTo>
                  <a:lnTo>
                    <a:pt x="2538171" y="3187700"/>
                  </a:lnTo>
                  <a:lnTo>
                    <a:pt x="2537409" y="3187700"/>
                  </a:lnTo>
                  <a:lnTo>
                    <a:pt x="2536787" y="3175000"/>
                  </a:lnTo>
                  <a:lnTo>
                    <a:pt x="2536075" y="3175000"/>
                  </a:lnTo>
                  <a:lnTo>
                    <a:pt x="2534678" y="3162300"/>
                  </a:lnTo>
                  <a:lnTo>
                    <a:pt x="2532456" y="3162300"/>
                  </a:lnTo>
                  <a:lnTo>
                    <a:pt x="2529700" y="3149600"/>
                  </a:lnTo>
                  <a:lnTo>
                    <a:pt x="2526423" y="3136900"/>
                  </a:lnTo>
                  <a:lnTo>
                    <a:pt x="2522601" y="3136900"/>
                  </a:lnTo>
                  <a:lnTo>
                    <a:pt x="2519603" y="3124200"/>
                  </a:lnTo>
                  <a:lnTo>
                    <a:pt x="2516162" y="3124200"/>
                  </a:lnTo>
                  <a:lnTo>
                    <a:pt x="2509812" y="3111500"/>
                  </a:lnTo>
                  <a:lnTo>
                    <a:pt x="2504567" y="3111500"/>
                  </a:lnTo>
                  <a:lnTo>
                    <a:pt x="2502560" y="3098800"/>
                  </a:lnTo>
                  <a:lnTo>
                    <a:pt x="2500236" y="3098800"/>
                  </a:lnTo>
                  <a:lnTo>
                    <a:pt x="2500236" y="3200400"/>
                  </a:lnTo>
                  <a:lnTo>
                    <a:pt x="2499563" y="3200400"/>
                  </a:lnTo>
                  <a:lnTo>
                    <a:pt x="2498979" y="3213100"/>
                  </a:lnTo>
                  <a:lnTo>
                    <a:pt x="2497366" y="3213100"/>
                  </a:lnTo>
                  <a:lnTo>
                    <a:pt x="2495575" y="3225800"/>
                  </a:lnTo>
                  <a:lnTo>
                    <a:pt x="2493518" y="3225800"/>
                  </a:lnTo>
                  <a:lnTo>
                    <a:pt x="2491244" y="3238500"/>
                  </a:lnTo>
                  <a:lnTo>
                    <a:pt x="2488019" y="3238500"/>
                  </a:lnTo>
                  <a:lnTo>
                    <a:pt x="2484653" y="3251200"/>
                  </a:lnTo>
                  <a:lnTo>
                    <a:pt x="2481135" y="3251200"/>
                  </a:lnTo>
                  <a:lnTo>
                    <a:pt x="2477465" y="3263900"/>
                  </a:lnTo>
                  <a:lnTo>
                    <a:pt x="2474061" y="3263900"/>
                  </a:lnTo>
                  <a:lnTo>
                    <a:pt x="2470531" y="3276600"/>
                  </a:lnTo>
                  <a:lnTo>
                    <a:pt x="2466721" y="3276600"/>
                  </a:lnTo>
                  <a:lnTo>
                    <a:pt x="2458910" y="3289300"/>
                  </a:lnTo>
                  <a:lnTo>
                    <a:pt x="2450820" y="3302000"/>
                  </a:lnTo>
                  <a:lnTo>
                    <a:pt x="2442489" y="3302000"/>
                  </a:lnTo>
                  <a:lnTo>
                    <a:pt x="2433967" y="3314700"/>
                  </a:lnTo>
                  <a:lnTo>
                    <a:pt x="2426424" y="3327400"/>
                  </a:lnTo>
                  <a:lnTo>
                    <a:pt x="2418727" y="3327400"/>
                  </a:lnTo>
                  <a:lnTo>
                    <a:pt x="2410904" y="3340100"/>
                  </a:lnTo>
                  <a:lnTo>
                    <a:pt x="2392807" y="3352800"/>
                  </a:lnTo>
                  <a:lnTo>
                    <a:pt x="2384221" y="3365500"/>
                  </a:lnTo>
                  <a:lnTo>
                    <a:pt x="2376563" y="3365500"/>
                  </a:lnTo>
                  <a:lnTo>
                    <a:pt x="2367038" y="3378200"/>
                  </a:lnTo>
                  <a:lnTo>
                    <a:pt x="2362454" y="3378200"/>
                  </a:lnTo>
                  <a:lnTo>
                    <a:pt x="2358313" y="3390900"/>
                  </a:lnTo>
                  <a:lnTo>
                    <a:pt x="2340775" y="3390900"/>
                  </a:lnTo>
                  <a:lnTo>
                    <a:pt x="2334234" y="3378200"/>
                  </a:lnTo>
                  <a:lnTo>
                    <a:pt x="2295639" y="3378200"/>
                  </a:lnTo>
                  <a:lnTo>
                    <a:pt x="2286724" y="3365500"/>
                  </a:lnTo>
                  <a:lnTo>
                    <a:pt x="2182698" y="3365500"/>
                  </a:lnTo>
                  <a:lnTo>
                    <a:pt x="2180374" y="3352800"/>
                  </a:lnTo>
                  <a:lnTo>
                    <a:pt x="2168575" y="3352800"/>
                  </a:lnTo>
                  <a:lnTo>
                    <a:pt x="2162860" y="3340100"/>
                  </a:lnTo>
                  <a:lnTo>
                    <a:pt x="2157285" y="3340100"/>
                  </a:lnTo>
                  <a:lnTo>
                    <a:pt x="2151786" y="3327400"/>
                  </a:lnTo>
                  <a:lnTo>
                    <a:pt x="2143887" y="3314700"/>
                  </a:lnTo>
                  <a:lnTo>
                    <a:pt x="2135886" y="3314700"/>
                  </a:lnTo>
                  <a:lnTo>
                    <a:pt x="2127491" y="3302000"/>
                  </a:lnTo>
                  <a:lnTo>
                    <a:pt x="2118449" y="3289300"/>
                  </a:lnTo>
                  <a:lnTo>
                    <a:pt x="2101875" y="3289300"/>
                  </a:lnTo>
                  <a:lnTo>
                    <a:pt x="2093125" y="3276600"/>
                  </a:lnTo>
                  <a:lnTo>
                    <a:pt x="2078050" y="3276600"/>
                  </a:lnTo>
                  <a:lnTo>
                    <a:pt x="2071827" y="3263900"/>
                  </a:lnTo>
                  <a:lnTo>
                    <a:pt x="2050669" y="3263900"/>
                  </a:lnTo>
                  <a:lnTo>
                    <a:pt x="2034057" y="3251200"/>
                  </a:lnTo>
                  <a:lnTo>
                    <a:pt x="2001266" y="3251200"/>
                  </a:lnTo>
                  <a:lnTo>
                    <a:pt x="1995893" y="3238500"/>
                  </a:lnTo>
                  <a:lnTo>
                    <a:pt x="1977021" y="3238500"/>
                  </a:lnTo>
                  <a:lnTo>
                    <a:pt x="1963331" y="3225800"/>
                  </a:lnTo>
                  <a:lnTo>
                    <a:pt x="1941893" y="3225800"/>
                  </a:lnTo>
                  <a:lnTo>
                    <a:pt x="1934248" y="3213100"/>
                  </a:lnTo>
                  <a:lnTo>
                    <a:pt x="1787245" y="3213100"/>
                  </a:lnTo>
                  <a:lnTo>
                    <a:pt x="1780120" y="3200400"/>
                  </a:lnTo>
                  <a:lnTo>
                    <a:pt x="1759165" y="3200400"/>
                  </a:lnTo>
                  <a:lnTo>
                    <a:pt x="1755813" y="3187700"/>
                  </a:lnTo>
                  <a:lnTo>
                    <a:pt x="1742884" y="3187700"/>
                  </a:lnTo>
                  <a:lnTo>
                    <a:pt x="1737918" y="3175000"/>
                  </a:lnTo>
                  <a:lnTo>
                    <a:pt x="1727809" y="3175000"/>
                  </a:lnTo>
                  <a:lnTo>
                    <a:pt x="1721726" y="3162300"/>
                  </a:lnTo>
                  <a:lnTo>
                    <a:pt x="1715541" y="3162300"/>
                  </a:lnTo>
                  <a:lnTo>
                    <a:pt x="1704759" y="3149600"/>
                  </a:lnTo>
                  <a:lnTo>
                    <a:pt x="1699755" y="3149600"/>
                  </a:lnTo>
                  <a:lnTo>
                    <a:pt x="1694827" y="3136900"/>
                  </a:lnTo>
                  <a:lnTo>
                    <a:pt x="1688846" y="3136900"/>
                  </a:lnTo>
                  <a:lnTo>
                    <a:pt x="1682724" y="3124200"/>
                  </a:lnTo>
                  <a:lnTo>
                    <a:pt x="1669415" y="3124200"/>
                  </a:lnTo>
                  <a:lnTo>
                    <a:pt x="1663420" y="3111500"/>
                  </a:lnTo>
                  <a:lnTo>
                    <a:pt x="1625841" y="3111500"/>
                  </a:lnTo>
                  <a:lnTo>
                    <a:pt x="1622755" y="3098800"/>
                  </a:lnTo>
                  <a:lnTo>
                    <a:pt x="1611972" y="3098800"/>
                  </a:lnTo>
                  <a:lnTo>
                    <a:pt x="1606727" y="3086100"/>
                  </a:lnTo>
                  <a:lnTo>
                    <a:pt x="1597253" y="3086100"/>
                  </a:lnTo>
                  <a:lnTo>
                    <a:pt x="1596123" y="3073400"/>
                  </a:lnTo>
                  <a:lnTo>
                    <a:pt x="1592376" y="3073400"/>
                  </a:lnTo>
                  <a:lnTo>
                    <a:pt x="1584960" y="3060700"/>
                  </a:lnTo>
                  <a:lnTo>
                    <a:pt x="1581188" y="3060700"/>
                  </a:lnTo>
                  <a:lnTo>
                    <a:pt x="1575600" y="3048000"/>
                  </a:lnTo>
                  <a:lnTo>
                    <a:pt x="1570266" y="3035300"/>
                  </a:lnTo>
                  <a:lnTo>
                    <a:pt x="1565148" y="3022600"/>
                  </a:lnTo>
                  <a:lnTo>
                    <a:pt x="1560245" y="3022600"/>
                  </a:lnTo>
                  <a:lnTo>
                    <a:pt x="1557477" y="3009900"/>
                  </a:lnTo>
                  <a:lnTo>
                    <a:pt x="1554899" y="3009900"/>
                  </a:lnTo>
                  <a:lnTo>
                    <a:pt x="1552498" y="2997200"/>
                  </a:lnTo>
                  <a:lnTo>
                    <a:pt x="1550225" y="2997200"/>
                  </a:lnTo>
                  <a:lnTo>
                    <a:pt x="1539570" y="2959100"/>
                  </a:lnTo>
                  <a:lnTo>
                    <a:pt x="1537385" y="2959100"/>
                  </a:lnTo>
                  <a:lnTo>
                    <a:pt x="1535811" y="2946400"/>
                  </a:lnTo>
                  <a:lnTo>
                    <a:pt x="1534477" y="2946400"/>
                  </a:lnTo>
                  <a:lnTo>
                    <a:pt x="1534388" y="2933700"/>
                  </a:lnTo>
                  <a:lnTo>
                    <a:pt x="1535150" y="2933700"/>
                  </a:lnTo>
                  <a:lnTo>
                    <a:pt x="1535722" y="2921000"/>
                  </a:lnTo>
                  <a:lnTo>
                    <a:pt x="1537741" y="2921000"/>
                  </a:lnTo>
                  <a:lnTo>
                    <a:pt x="1538947" y="2908300"/>
                  </a:lnTo>
                  <a:lnTo>
                    <a:pt x="1541183" y="2908300"/>
                  </a:lnTo>
                  <a:lnTo>
                    <a:pt x="1543596" y="2895600"/>
                  </a:lnTo>
                  <a:lnTo>
                    <a:pt x="1545704" y="2895600"/>
                  </a:lnTo>
                  <a:lnTo>
                    <a:pt x="1547964" y="2882900"/>
                  </a:lnTo>
                  <a:lnTo>
                    <a:pt x="1549971" y="2882900"/>
                  </a:lnTo>
                  <a:lnTo>
                    <a:pt x="1551762" y="2870200"/>
                  </a:lnTo>
                  <a:lnTo>
                    <a:pt x="1553400" y="2870200"/>
                  </a:lnTo>
                  <a:lnTo>
                    <a:pt x="1554734" y="2857500"/>
                  </a:lnTo>
                  <a:lnTo>
                    <a:pt x="1555864" y="2857500"/>
                  </a:lnTo>
                  <a:lnTo>
                    <a:pt x="1556753" y="2844800"/>
                  </a:lnTo>
                  <a:lnTo>
                    <a:pt x="1557388" y="2832100"/>
                  </a:lnTo>
                  <a:lnTo>
                    <a:pt x="1557845" y="2832100"/>
                  </a:lnTo>
                  <a:lnTo>
                    <a:pt x="1558188" y="2819400"/>
                  </a:lnTo>
                  <a:lnTo>
                    <a:pt x="1558340" y="2819400"/>
                  </a:lnTo>
                  <a:lnTo>
                    <a:pt x="1558277" y="2806700"/>
                  </a:lnTo>
                  <a:lnTo>
                    <a:pt x="1558048" y="2806700"/>
                  </a:lnTo>
                  <a:lnTo>
                    <a:pt x="1557477" y="2794000"/>
                  </a:lnTo>
                  <a:lnTo>
                    <a:pt x="1556575" y="2794000"/>
                  </a:lnTo>
                  <a:lnTo>
                    <a:pt x="1555356" y="2781300"/>
                  </a:lnTo>
                  <a:lnTo>
                    <a:pt x="1553768" y="2768600"/>
                  </a:lnTo>
                  <a:lnTo>
                    <a:pt x="1551597" y="2768600"/>
                  </a:lnTo>
                  <a:lnTo>
                    <a:pt x="1548612" y="2755900"/>
                  </a:lnTo>
                  <a:lnTo>
                    <a:pt x="1545412" y="2743200"/>
                  </a:lnTo>
                  <a:lnTo>
                    <a:pt x="1541475" y="2743200"/>
                  </a:lnTo>
                  <a:lnTo>
                    <a:pt x="1536738" y="2730500"/>
                  </a:lnTo>
                  <a:lnTo>
                    <a:pt x="1518881" y="2730500"/>
                  </a:lnTo>
                  <a:lnTo>
                    <a:pt x="1512277" y="2717800"/>
                  </a:lnTo>
                  <a:lnTo>
                    <a:pt x="1473720" y="2717800"/>
                  </a:lnTo>
                  <a:lnTo>
                    <a:pt x="1465745" y="2730500"/>
                  </a:lnTo>
                  <a:lnTo>
                    <a:pt x="1450390" y="2730500"/>
                  </a:lnTo>
                  <a:lnTo>
                    <a:pt x="1436497" y="2743200"/>
                  </a:lnTo>
                  <a:lnTo>
                    <a:pt x="1408925" y="2743200"/>
                  </a:lnTo>
                  <a:lnTo>
                    <a:pt x="1400835" y="2755900"/>
                  </a:lnTo>
                  <a:lnTo>
                    <a:pt x="1355953" y="2755900"/>
                  </a:lnTo>
                  <a:lnTo>
                    <a:pt x="1345704" y="2768600"/>
                  </a:lnTo>
                  <a:lnTo>
                    <a:pt x="1310779" y="2768600"/>
                  </a:lnTo>
                  <a:lnTo>
                    <a:pt x="1301178" y="2781300"/>
                  </a:lnTo>
                  <a:lnTo>
                    <a:pt x="1292047" y="2781300"/>
                  </a:lnTo>
                  <a:lnTo>
                    <a:pt x="1283423" y="2794000"/>
                  </a:lnTo>
                  <a:lnTo>
                    <a:pt x="1269111" y="2806700"/>
                  </a:lnTo>
                  <a:lnTo>
                    <a:pt x="1255547" y="2819400"/>
                  </a:lnTo>
                  <a:lnTo>
                    <a:pt x="1242174" y="2832100"/>
                  </a:lnTo>
                  <a:lnTo>
                    <a:pt x="1228432" y="2844800"/>
                  </a:lnTo>
                  <a:lnTo>
                    <a:pt x="1218234" y="2844800"/>
                  </a:lnTo>
                  <a:lnTo>
                    <a:pt x="1212862" y="2857500"/>
                  </a:lnTo>
                  <a:lnTo>
                    <a:pt x="1201686" y="2857500"/>
                  </a:lnTo>
                  <a:lnTo>
                    <a:pt x="1191031" y="2870200"/>
                  </a:lnTo>
                  <a:lnTo>
                    <a:pt x="1180338" y="2870200"/>
                  </a:lnTo>
                  <a:lnTo>
                    <a:pt x="1174165" y="2882900"/>
                  </a:lnTo>
                  <a:lnTo>
                    <a:pt x="1161326" y="2882900"/>
                  </a:lnTo>
                  <a:lnTo>
                    <a:pt x="1154887" y="2895600"/>
                  </a:lnTo>
                  <a:lnTo>
                    <a:pt x="1137158" y="2895600"/>
                  </a:lnTo>
                  <a:lnTo>
                    <a:pt x="1132192" y="2908300"/>
                  </a:lnTo>
                  <a:lnTo>
                    <a:pt x="1111745" y="2908300"/>
                  </a:lnTo>
                  <a:lnTo>
                    <a:pt x="1107986" y="2921000"/>
                  </a:lnTo>
                  <a:lnTo>
                    <a:pt x="1075905" y="2921000"/>
                  </a:lnTo>
                  <a:lnTo>
                    <a:pt x="1070051" y="2933700"/>
                  </a:lnTo>
                  <a:lnTo>
                    <a:pt x="1048893" y="2933700"/>
                  </a:lnTo>
                  <a:lnTo>
                    <a:pt x="1042987" y="2946400"/>
                  </a:lnTo>
                  <a:lnTo>
                    <a:pt x="1029538" y="2946400"/>
                  </a:lnTo>
                  <a:lnTo>
                    <a:pt x="1021905" y="2959100"/>
                  </a:lnTo>
                  <a:lnTo>
                    <a:pt x="1014349" y="2959100"/>
                  </a:lnTo>
                  <a:lnTo>
                    <a:pt x="1006602" y="2971800"/>
                  </a:lnTo>
                  <a:lnTo>
                    <a:pt x="994841" y="2971800"/>
                  </a:lnTo>
                  <a:lnTo>
                    <a:pt x="990815" y="2984500"/>
                  </a:lnTo>
                  <a:lnTo>
                    <a:pt x="972070" y="2984500"/>
                  </a:lnTo>
                  <a:lnTo>
                    <a:pt x="967282" y="2997200"/>
                  </a:lnTo>
                  <a:lnTo>
                    <a:pt x="920699" y="2997200"/>
                  </a:lnTo>
                  <a:lnTo>
                    <a:pt x="915200" y="2984500"/>
                  </a:lnTo>
                  <a:lnTo>
                    <a:pt x="901357" y="2984500"/>
                  </a:lnTo>
                  <a:lnTo>
                    <a:pt x="893000" y="2971800"/>
                  </a:lnTo>
                  <a:lnTo>
                    <a:pt x="865695" y="2971800"/>
                  </a:lnTo>
                  <a:lnTo>
                    <a:pt x="855472" y="2959100"/>
                  </a:lnTo>
                  <a:lnTo>
                    <a:pt x="814209" y="2959100"/>
                  </a:lnTo>
                  <a:lnTo>
                    <a:pt x="807999" y="2971800"/>
                  </a:lnTo>
                  <a:lnTo>
                    <a:pt x="769200" y="2971800"/>
                  </a:lnTo>
                  <a:lnTo>
                    <a:pt x="760209" y="2984500"/>
                  </a:lnTo>
                  <a:lnTo>
                    <a:pt x="684758" y="2984500"/>
                  </a:lnTo>
                  <a:lnTo>
                    <a:pt x="673227" y="2971800"/>
                  </a:lnTo>
                  <a:lnTo>
                    <a:pt x="656361" y="2971800"/>
                  </a:lnTo>
                  <a:lnTo>
                    <a:pt x="654837" y="2959100"/>
                  </a:lnTo>
                  <a:lnTo>
                    <a:pt x="651268" y="2959100"/>
                  </a:lnTo>
                  <a:lnTo>
                    <a:pt x="649071" y="2946400"/>
                  </a:lnTo>
                  <a:lnTo>
                    <a:pt x="647014" y="2946400"/>
                  </a:lnTo>
                  <a:lnTo>
                    <a:pt x="644512" y="2933700"/>
                  </a:lnTo>
                  <a:lnTo>
                    <a:pt x="642277" y="2933700"/>
                  </a:lnTo>
                  <a:lnTo>
                    <a:pt x="637578" y="2921000"/>
                  </a:lnTo>
                  <a:lnTo>
                    <a:pt x="635025" y="2921000"/>
                  </a:lnTo>
                  <a:lnTo>
                    <a:pt x="632828" y="2908300"/>
                  </a:lnTo>
                  <a:lnTo>
                    <a:pt x="631355" y="2908300"/>
                  </a:lnTo>
                  <a:lnTo>
                    <a:pt x="630059" y="2895600"/>
                  </a:lnTo>
                  <a:lnTo>
                    <a:pt x="628180" y="2895600"/>
                  </a:lnTo>
                  <a:lnTo>
                    <a:pt x="627634" y="2882900"/>
                  </a:lnTo>
                  <a:lnTo>
                    <a:pt x="627062" y="2882900"/>
                  </a:lnTo>
                  <a:lnTo>
                    <a:pt x="627011" y="2870200"/>
                  </a:lnTo>
                  <a:lnTo>
                    <a:pt x="627507" y="2870200"/>
                  </a:lnTo>
                  <a:lnTo>
                    <a:pt x="627913" y="2857500"/>
                  </a:lnTo>
                  <a:lnTo>
                    <a:pt x="628535" y="2857500"/>
                  </a:lnTo>
                  <a:lnTo>
                    <a:pt x="630275" y="2844800"/>
                  </a:lnTo>
                  <a:lnTo>
                    <a:pt x="632561" y="2844800"/>
                  </a:lnTo>
                  <a:lnTo>
                    <a:pt x="635025" y="2832100"/>
                  </a:lnTo>
                  <a:lnTo>
                    <a:pt x="637616" y="2832100"/>
                  </a:lnTo>
                  <a:lnTo>
                    <a:pt x="646163" y="2806700"/>
                  </a:lnTo>
                  <a:lnTo>
                    <a:pt x="648576" y="2806700"/>
                  </a:lnTo>
                  <a:lnTo>
                    <a:pt x="650328" y="2794000"/>
                  </a:lnTo>
                  <a:lnTo>
                    <a:pt x="652233" y="2794000"/>
                  </a:lnTo>
                  <a:lnTo>
                    <a:pt x="653719" y="2781300"/>
                  </a:lnTo>
                  <a:lnTo>
                    <a:pt x="654583" y="2781300"/>
                  </a:lnTo>
                  <a:lnTo>
                    <a:pt x="654621" y="2768600"/>
                  </a:lnTo>
                  <a:lnTo>
                    <a:pt x="654113" y="2768600"/>
                  </a:lnTo>
                  <a:lnTo>
                    <a:pt x="653338" y="2755900"/>
                  </a:lnTo>
                  <a:lnTo>
                    <a:pt x="652170" y="2755900"/>
                  </a:lnTo>
                  <a:lnTo>
                    <a:pt x="650506" y="2743200"/>
                  </a:lnTo>
                  <a:lnTo>
                    <a:pt x="648106" y="2730500"/>
                  </a:lnTo>
                  <a:lnTo>
                    <a:pt x="645160" y="2730500"/>
                  </a:lnTo>
                  <a:lnTo>
                    <a:pt x="641451" y="2717800"/>
                  </a:lnTo>
                  <a:lnTo>
                    <a:pt x="629691" y="2717800"/>
                  </a:lnTo>
                  <a:lnTo>
                    <a:pt x="621703" y="2705100"/>
                  </a:lnTo>
                  <a:lnTo>
                    <a:pt x="581456" y="2705100"/>
                  </a:lnTo>
                  <a:lnTo>
                    <a:pt x="571347" y="2717800"/>
                  </a:lnTo>
                  <a:lnTo>
                    <a:pt x="562178" y="2717800"/>
                  </a:lnTo>
                  <a:lnTo>
                    <a:pt x="550786" y="2730500"/>
                  </a:lnTo>
                  <a:lnTo>
                    <a:pt x="541172" y="2743200"/>
                  </a:lnTo>
                  <a:lnTo>
                    <a:pt x="523621" y="2768600"/>
                  </a:lnTo>
                  <a:lnTo>
                    <a:pt x="521512" y="2781300"/>
                  </a:lnTo>
                  <a:lnTo>
                    <a:pt x="510057" y="2781300"/>
                  </a:lnTo>
                  <a:lnTo>
                    <a:pt x="507504" y="2794000"/>
                  </a:lnTo>
                  <a:lnTo>
                    <a:pt x="471627" y="2794000"/>
                  </a:lnTo>
                  <a:lnTo>
                    <a:pt x="460032" y="2806700"/>
                  </a:lnTo>
                  <a:lnTo>
                    <a:pt x="390690" y="2806700"/>
                  </a:lnTo>
                  <a:lnTo>
                    <a:pt x="388048" y="2794000"/>
                  </a:lnTo>
                  <a:lnTo>
                    <a:pt x="377812" y="2794000"/>
                  </a:lnTo>
                  <a:lnTo>
                    <a:pt x="370319" y="2781300"/>
                  </a:lnTo>
                  <a:lnTo>
                    <a:pt x="362699" y="2768600"/>
                  </a:lnTo>
                  <a:lnTo>
                    <a:pt x="354711" y="2768600"/>
                  </a:lnTo>
                  <a:lnTo>
                    <a:pt x="346290" y="2755900"/>
                  </a:lnTo>
                  <a:lnTo>
                    <a:pt x="328066" y="2755900"/>
                  </a:lnTo>
                  <a:lnTo>
                    <a:pt x="318516" y="2743200"/>
                  </a:lnTo>
                  <a:lnTo>
                    <a:pt x="290195" y="2743200"/>
                  </a:lnTo>
                  <a:lnTo>
                    <a:pt x="280441" y="2730500"/>
                  </a:lnTo>
                  <a:lnTo>
                    <a:pt x="215112" y="2730500"/>
                  </a:lnTo>
                  <a:lnTo>
                    <a:pt x="212610" y="2717800"/>
                  </a:lnTo>
                  <a:lnTo>
                    <a:pt x="202361" y="2717800"/>
                  </a:lnTo>
                  <a:lnTo>
                    <a:pt x="199999" y="2705100"/>
                  </a:lnTo>
                  <a:lnTo>
                    <a:pt x="198069" y="2705100"/>
                  </a:lnTo>
                  <a:lnTo>
                    <a:pt x="195300" y="2692400"/>
                  </a:lnTo>
                  <a:lnTo>
                    <a:pt x="192519" y="2692400"/>
                  </a:lnTo>
                  <a:lnTo>
                    <a:pt x="189572" y="2679700"/>
                  </a:lnTo>
                  <a:lnTo>
                    <a:pt x="172313" y="2641600"/>
                  </a:lnTo>
                  <a:lnTo>
                    <a:pt x="156057" y="2616200"/>
                  </a:lnTo>
                  <a:lnTo>
                    <a:pt x="151307" y="2616200"/>
                  </a:lnTo>
                  <a:lnTo>
                    <a:pt x="146380" y="2603500"/>
                  </a:lnTo>
                  <a:lnTo>
                    <a:pt x="141338" y="2603500"/>
                  </a:lnTo>
                  <a:lnTo>
                    <a:pt x="136232" y="2590800"/>
                  </a:lnTo>
                  <a:lnTo>
                    <a:pt x="126898" y="2590800"/>
                  </a:lnTo>
                  <a:lnTo>
                    <a:pt x="122072" y="2578100"/>
                  </a:lnTo>
                  <a:lnTo>
                    <a:pt x="117081" y="2578100"/>
                  </a:lnTo>
                  <a:lnTo>
                    <a:pt x="100114" y="2565400"/>
                  </a:lnTo>
                  <a:lnTo>
                    <a:pt x="84607" y="2540000"/>
                  </a:lnTo>
                  <a:lnTo>
                    <a:pt x="75069" y="2540000"/>
                  </a:lnTo>
                  <a:lnTo>
                    <a:pt x="73101" y="2527300"/>
                  </a:lnTo>
                  <a:lnTo>
                    <a:pt x="66217" y="2527300"/>
                  </a:lnTo>
                  <a:lnTo>
                    <a:pt x="64782" y="2514600"/>
                  </a:lnTo>
                  <a:lnTo>
                    <a:pt x="60617" y="2514600"/>
                  </a:lnTo>
                  <a:lnTo>
                    <a:pt x="58839" y="2501900"/>
                  </a:lnTo>
                  <a:lnTo>
                    <a:pt x="56705" y="2501900"/>
                  </a:lnTo>
                  <a:lnTo>
                    <a:pt x="54737" y="2489200"/>
                  </a:lnTo>
                  <a:lnTo>
                    <a:pt x="52946" y="2489200"/>
                  </a:lnTo>
                  <a:lnTo>
                    <a:pt x="51320" y="2476500"/>
                  </a:lnTo>
                  <a:lnTo>
                    <a:pt x="50330" y="2476500"/>
                  </a:lnTo>
                  <a:lnTo>
                    <a:pt x="49707" y="2463800"/>
                  </a:lnTo>
                  <a:lnTo>
                    <a:pt x="49263" y="2463800"/>
                  </a:lnTo>
                  <a:lnTo>
                    <a:pt x="48806" y="2451100"/>
                  </a:lnTo>
                  <a:lnTo>
                    <a:pt x="48679" y="2451100"/>
                  </a:lnTo>
                  <a:lnTo>
                    <a:pt x="48590" y="2438400"/>
                  </a:lnTo>
                  <a:lnTo>
                    <a:pt x="48539" y="2425700"/>
                  </a:lnTo>
                  <a:lnTo>
                    <a:pt x="48768" y="2413000"/>
                  </a:lnTo>
                  <a:lnTo>
                    <a:pt x="48983" y="2413000"/>
                  </a:lnTo>
                  <a:lnTo>
                    <a:pt x="49403" y="2400300"/>
                  </a:lnTo>
                  <a:lnTo>
                    <a:pt x="49707" y="2400300"/>
                  </a:lnTo>
                  <a:lnTo>
                    <a:pt x="49911" y="2387600"/>
                  </a:lnTo>
                  <a:lnTo>
                    <a:pt x="50114" y="2374900"/>
                  </a:lnTo>
                  <a:lnTo>
                    <a:pt x="50380" y="2362200"/>
                  </a:lnTo>
                  <a:lnTo>
                    <a:pt x="71805" y="2362200"/>
                  </a:lnTo>
                  <a:lnTo>
                    <a:pt x="79400" y="2374900"/>
                  </a:lnTo>
                  <a:lnTo>
                    <a:pt x="94259" y="2374900"/>
                  </a:lnTo>
                  <a:lnTo>
                    <a:pt x="101828" y="2387600"/>
                  </a:lnTo>
                  <a:lnTo>
                    <a:pt x="127368" y="2387600"/>
                  </a:lnTo>
                  <a:lnTo>
                    <a:pt x="136017" y="2400300"/>
                  </a:lnTo>
                  <a:lnTo>
                    <a:pt x="162140" y="2400300"/>
                  </a:lnTo>
                  <a:lnTo>
                    <a:pt x="173456" y="2413000"/>
                  </a:lnTo>
                  <a:lnTo>
                    <a:pt x="198259" y="2413000"/>
                  </a:lnTo>
                  <a:lnTo>
                    <a:pt x="204711" y="2425700"/>
                  </a:lnTo>
                  <a:lnTo>
                    <a:pt x="221538" y="2425700"/>
                  </a:lnTo>
                  <a:lnTo>
                    <a:pt x="231927" y="2438400"/>
                  </a:lnTo>
                  <a:lnTo>
                    <a:pt x="260311" y="2438400"/>
                  </a:lnTo>
                  <a:lnTo>
                    <a:pt x="264820" y="2451100"/>
                  </a:lnTo>
                  <a:lnTo>
                    <a:pt x="298373" y="2451100"/>
                  </a:lnTo>
                  <a:lnTo>
                    <a:pt x="319595" y="2463800"/>
                  </a:lnTo>
                  <a:lnTo>
                    <a:pt x="353580" y="2463800"/>
                  </a:lnTo>
                  <a:lnTo>
                    <a:pt x="369760" y="2476500"/>
                  </a:lnTo>
                  <a:lnTo>
                    <a:pt x="410438" y="2476500"/>
                  </a:lnTo>
                  <a:lnTo>
                    <a:pt x="418782" y="2489200"/>
                  </a:lnTo>
                  <a:lnTo>
                    <a:pt x="482180" y="2489200"/>
                  </a:lnTo>
                  <a:lnTo>
                    <a:pt x="489889" y="2501900"/>
                  </a:lnTo>
                  <a:lnTo>
                    <a:pt x="547268" y="2501900"/>
                  </a:lnTo>
                  <a:lnTo>
                    <a:pt x="554748" y="2514600"/>
                  </a:lnTo>
                  <a:lnTo>
                    <a:pt x="599452" y="2514600"/>
                  </a:lnTo>
                  <a:lnTo>
                    <a:pt x="606272" y="2527300"/>
                  </a:lnTo>
                  <a:lnTo>
                    <a:pt x="633691" y="2527300"/>
                  </a:lnTo>
                  <a:lnTo>
                    <a:pt x="640613" y="2540000"/>
                  </a:lnTo>
                  <a:lnTo>
                    <a:pt x="647509" y="2540000"/>
                  </a:lnTo>
                  <a:lnTo>
                    <a:pt x="668972" y="2552700"/>
                  </a:lnTo>
                  <a:lnTo>
                    <a:pt x="697903" y="2552700"/>
                  </a:lnTo>
                  <a:lnTo>
                    <a:pt x="705129" y="2565400"/>
                  </a:lnTo>
                  <a:lnTo>
                    <a:pt x="717791" y="2565400"/>
                  </a:lnTo>
                  <a:lnTo>
                    <a:pt x="742861" y="2578100"/>
                  </a:lnTo>
                  <a:lnTo>
                    <a:pt x="755510" y="2578100"/>
                  </a:lnTo>
                  <a:lnTo>
                    <a:pt x="769670" y="2590800"/>
                  </a:lnTo>
                  <a:lnTo>
                    <a:pt x="798131" y="2603500"/>
                  </a:lnTo>
                  <a:lnTo>
                    <a:pt x="812292" y="2603500"/>
                  </a:lnTo>
                  <a:lnTo>
                    <a:pt x="829868" y="2616200"/>
                  </a:lnTo>
                  <a:lnTo>
                    <a:pt x="847509" y="2616200"/>
                  </a:lnTo>
                  <a:lnTo>
                    <a:pt x="856894" y="2628900"/>
                  </a:lnTo>
                  <a:lnTo>
                    <a:pt x="875715" y="2628900"/>
                  </a:lnTo>
                  <a:lnTo>
                    <a:pt x="885088" y="2641600"/>
                  </a:lnTo>
                  <a:lnTo>
                    <a:pt x="894295" y="2641600"/>
                  </a:lnTo>
                  <a:lnTo>
                    <a:pt x="912622" y="2654300"/>
                  </a:lnTo>
                  <a:lnTo>
                    <a:pt x="937641" y="2654300"/>
                  </a:lnTo>
                  <a:lnTo>
                    <a:pt x="945553" y="2667000"/>
                  </a:lnTo>
                  <a:lnTo>
                    <a:pt x="968082" y="2667000"/>
                  </a:lnTo>
                  <a:lnTo>
                    <a:pt x="975334" y="2679700"/>
                  </a:lnTo>
                  <a:lnTo>
                    <a:pt x="990155" y="2679700"/>
                  </a:lnTo>
                  <a:lnTo>
                    <a:pt x="1005116" y="2692400"/>
                  </a:lnTo>
                  <a:lnTo>
                    <a:pt x="1020165" y="2692400"/>
                  </a:lnTo>
                  <a:lnTo>
                    <a:pt x="1050455" y="2705100"/>
                  </a:lnTo>
                  <a:lnTo>
                    <a:pt x="1058075" y="2717800"/>
                  </a:lnTo>
                  <a:lnTo>
                    <a:pt x="1083411" y="2717800"/>
                  </a:lnTo>
                  <a:lnTo>
                    <a:pt x="1092365" y="2730500"/>
                  </a:lnTo>
                  <a:lnTo>
                    <a:pt x="1123683" y="2730500"/>
                  </a:lnTo>
                  <a:lnTo>
                    <a:pt x="1131074" y="2743200"/>
                  </a:lnTo>
                  <a:lnTo>
                    <a:pt x="1161275" y="2743200"/>
                  </a:lnTo>
                  <a:lnTo>
                    <a:pt x="1169200" y="2755900"/>
                  </a:lnTo>
                  <a:lnTo>
                    <a:pt x="1202309" y="2755900"/>
                  </a:lnTo>
                  <a:lnTo>
                    <a:pt x="1209738" y="2768600"/>
                  </a:lnTo>
                  <a:lnTo>
                    <a:pt x="1265478" y="2768600"/>
                  </a:lnTo>
                  <a:lnTo>
                    <a:pt x="1274089" y="2755900"/>
                  </a:lnTo>
                  <a:lnTo>
                    <a:pt x="1282230" y="2755900"/>
                  </a:lnTo>
                  <a:lnTo>
                    <a:pt x="1290053" y="2743200"/>
                  </a:lnTo>
                  <a:lnTo>
                    <a:pt x="1296504" y="2743200"/>
                  </a:lnTo>
                  <a:lnTo>
                    <a:pt x="1302664" y="2730500"/>
                  </a:lnTo>
                  <a:lnTo>
                    <a:pt x="1308684" y="2730500"/>
                  </a:lnTo>
                  <a:lnTo>
                    <a:pt x="1314653" y="2717800"/>
                  </a:lnTo>
                  <a:lnTo>
                    <a:pt x="1329512" y="2717800"/>
                  </a:lnTo>
                  <a:lnTo>
                    <a:pt x="1332191" y="2705100"/>
                  </a:lnTo>
                  <a:lnTo>
                    <a:pt x="1444713" y="2705100"/>
                  </a:lnTo>
                  <a:lnTo>
                    <a:pt x="1451749" y="2692400"/>
                  </a:lnTo>
                  <a:lnTo>
                    <a:pt x="1472285" y="2692400"/>
                  </a:lnTo>
                  <a:lnTo>
                    <a:pt x="1479080" y="2679700"/>
                  </a:lnTo>
                  <a:lnTo>
                    <a:pt x="1494116" y="2679700"/>
                  </a:lnTo>
                  <a:lnTo>
                    <a:pt x="1498282" y="2667000"/>
                  </a:lnTo>
                  <a:lnTo>
                    <a:pt x="1536039" y="2667000"/>
                  </a:lnTo>
                  <a:lnTo>
                    <a:pt x="1542084" y="2679700"/>
                  </a:lnTo>
                  <a:lnTo>
                    <a:pt x="1608480" y="2679700"/>
                  </a:lnTo>
                  <a:lnTo>
                    <a:pt x="1615363" y="2667000"/>
                  </a:lnTo>
                  <a:lnTo>
                    <a:pt x="1628571" y="2667000"/>
                  </a:lnTo>
                  <a:lnTo>
                    <a:pt x="1633842" y="2654300"/>
                  </a:lnTo>
                  <a:lnTo>
                    <a:pt x="1637512" y="2654300"/>
                  </a:lnTo>
                  <a:lnTo>
                    <a:pt x="1641081" y="2641600"/>
                  </a:lnTo>
                  <a:lnTo>
                    <a:pt x="1644180" y="2641600"/>
                  </a:lnTo>
                  <a:lnTo>
                    <a:pt x="1647075" y="2628900"/>
                  </a:lnTo>
                  <a:lnTo>
                    <a:pt x="1653806" y="2628900"/>
                  </a:lnTo>
                  <a:lnTo>
                    <a:pt x="1654873" y="2616200"/>
                  </a:lnTo>
                  <a:lnTo>
                    <a:pt x="1678101" y="2616200"/>
                  </a:lnTo>
                  <a:lnTo>
                    <a:pt x="1682572" y="2603500"/>
                  </a:lnTo>
                  <a:lnTo>
                    <a:pt x="1744954" y="2603500"/>
                  </a:lnTo>
                  <a:lnTo>
                    <a:pt x="1752993" y="2590800"/>
                  </a:lnTo>
                  <a:lnTo>
                    <a:pt x="1761274" y="2590800"/>
                  </a:lnTo>
                  <a:lnTo>
                    <a:pt x="1764982" y="2578100"/>
                  </a:lnTo>
                  <a:lnTo>
                    <a:pt x="1767890" y="2578100"/>
                  </a:lnTo>
                  <a:lnTo>
                    <a:pt x="1773034" y="2565400"/>
                  </a:lnTo>
                  <a:lnTo>
                    <a:pt x="1774913" y="2565400"/>
                  </a:lnTo>
                  <a:lnTo>
                    <a:pt x="1777288" y="2540000"/>
                  </a:lnTo>
                  <a:lnTo>
                    <a:pt x="1778101" y="2540000"/>
                  </a:lnTo>
                  <a:lnTo>
                    <a:pt x="1778812" y="2527300"/>
                  </a:lnTo>
                  <a:lnTo>
                    <a:pt x="1778939" y="2514600"/>
                  </a:lnTo>
                  <a:lnTo>
                    <a:pt x="1779930" y="2514600"/>
                  </a:lnTo>
                  <a:lnTo>
                    <a:pt x="1780286" y="2501900"/>
                  </a:lnTo>
                  <a:lnTo>
                    <a:pt x="1784134" y="2501900"/>
                  </a:lnTo>
                  <a:lnTo>
                    <a:pt x="1785480" y="2489200"/>
                  </a:lnTo>
                  <a:lnTo>
                    <a:pt x="1797608" y="2489200"/>
                  </a:lnTo>
                  <a:lnTo>
                    <a:pt x="1804454" y="2476500"/>
                  </a:lnTo>
                  <a:lnTo>
                    <a:pt x="1816582" y="2476500"/>
                  </a:lnTo>
                  <a:lnTo>
                    <a:pt x="1821992" y="2463800"/>
                  </a:lnTo>
                  <a:lnTo>
                    <a:pt x="1832635" y="2463800"/>
                  </a:lnTo>
                  <a:lnTo>
                    <a:pt x="1838604" y="2451100"/>
                  </a:lnTo>
                  <a:lnTo>
                    <a:pt x="1850644" y="2451100"/>
                  </a:lnTo>
                  <a:lnTo>
                    <a:pt x="1856435" y="2438400"/>
                  </a:lnTo>
                  <a:lnTo>
                    <a:pt x="1865896" y="2438400"/>
                  </a:lnTo>
                  <a:lnTo>
                    <a:pt x="1874786" y="2425700"/>
                  </a:lnTo>
                  <a:lnTo>
                    <a:pt x="1885429" y="2425700"/>
                  </a:lnTo>
                  <a:lnTo>
                    <a:pt x="1887486" y="2413000"/>
                  </a:lnTo>
                  <a:lnTo>
                    <a:pt x="1956841" y="2413000"/>
                  </a:lnTo>
                  <a:lnTo>
                    <a:pt x="1960727" y="2425700"/>
                  </a:lnTo>
                  <a:lnTo>
                    <a:pt x="1977148" y="2425700"/>
                  </a:lnTo>
                  <a:lnTo>
                    <a:pt x="1985657" y="2438400"/>
                  </a:lnTo>
                  <a:lnTo>
                    <a:pt x="1996744" y="2438400"/>
                  </a:lnTo>
                  <a:lnTo>
                    <a:pt x="1999386" y="2451100"/>
                  </a:lnTo>
                  <a:lnTo>
                    <a:pt x="2006600" y="2451100"/>
                  </a:lnTo>
                  <a:lnTo>
                    <a:pt x="2010714" y="2463800"/>
                  </a:lnTo>
                  <a:lnTo>
                    <a:pt x="2018131" y="2463800"/>
                  </a:lnTo>
                  <a:lnTo>
                    <a:pt x="2021535" y="2476500"/>
                  </a:lnTo>
                  <a:lnTo>
                    <a:pt x="2027135" y="2476500"/>
                  </a:lnTo>
                  <a:lnTo>
                    <a:pt x="2029320" y="2489200"/>
                  </a:lnTo>
                  <a:lnTo>
                    <a:pt x="2034781" y="2489200"/>
                  </a:lnTo>
                  <a:lnTo>
                    <a:pt x="2036483" y="2501900"/>
                  </a:lnTo>
                  <a:lnTo>
                    <a:pt x="2040597" y="2501900"/>
                  </a:lnTo>
                  <a:lnTo>
                    <a:pt x="2047938" y="2514600"/>
                  </a:lnTo>
                  <a:lnTo>
                    <a:pt x="2050351" y="2514600"/>
                  </a:lnTo>
                  <a:lnTo>
                    <a:pt x="2052675" y="2527300"/>
                  </a:lnTo>
                  <a:lnTo>
                    <a:pt x="2056384" y="2527300"/>
                  </a:lnTo>
                  <a:lnTo>
                    <a:pt x="2060511" y="2540000"/>
                  </a:lnTo>
                  <a:lnTo>
                    <a:pt x="2065121" y="2540000"/>
                  </a:lnTo>
                  <a:lnTo>
                    <a:pt x="2070392" y="2552700"/>
                  </a:lnTo>
                  <a:lnTo>
                    <a:pt x="2087067" y="2552700"/>
                  </a:lnTo>
                  <a:lnTo>
                    <a:pt x="2093074" y="2565400"/>
                  </a:lnTo>
                  <a:lnTo>
                    <a:pt x="2134717" y="2565400"/>
                  </a:lnTo>
                  <a:lnTo>
                    <a:pt x="2140648" y="2552700"/>
                  </a:lnTo>
                  <a:lnTo>
                    <a:pt x="2151875" y="2552700"/>
                  </a:lnTo>
                  <a:lnTo>
                    <a:pt x="2154821" y="2540000"/>
                  </a:lnTo>
                  <a:lnTo>
                    <a:pt x="2168423" y="2540000"/>
                  </a:lnTo>
                  <a:lnTo>
                    <a:pt x="2171204" y="2552700"/>
                  </a:lnTo>
                  <a:lnTo>
                    <a:pt x="2181580" y="2552700"/>
                  </a:lnTo>
                  <a:lnTo>
                    <a:pt x="2186952" y="2565400"/>
                  </a:lnTo>
                  <a:lnTo>
                    <a:pt x="2192680" y="2565400"/>
                  </a:lnTo>
                  <a:lnTo>
                    <a:pt x="2193925" y="2578100"/>
                  </a:lnTo>
                  <a:lnTo>
                    <a:pt x="2197201" y="2578100"/>
                  </a:lnTo>
                  <a:lnTo>
                    <a:pt x="2197379" y="2590800"/>
                  </a:lnTo>
                  <a:lnTo>
                    <a:pt x="2196655" y="2590800"/>
                  </a:lnTo>
                  <a:lnTo>
                    <a:pt x="2195601" y="2603500"/>
                  </a:lnTo>
                  <a:lnTo>
                    <a:pt x="2194433" y="2616200"/>
                  </a:lnTo>
                  <a:lnTo>
                    <a:pt x="2193061" y="2616200"/>
                  </a:lnTo>
                  <a:lnTo>
                    <a:pt x="2191423" y="2628900"/>
                  </a:lnTo>
                  <a:lnTo>
                    <a:pt x="2189111" y="2641600"/>
                  </a:lnTo>
                  <a:lnTo>
                    <a:pt x="2186736" y="2641600"/>
                  </a:lnTo>
                  <a:lnTo>
                    <a:pt x="2184425" y="2654300"/>
                  </a:lnTo>
                  <a:lnTo>
                    <a:pt x="2182342" y="2667000"/>
                  </a:lnTo>
                  <a:lnTo>
                    <a:pt x="2180831" y="2667000"/>
                  </a:lnTo>
                  <a:lnTo>
                    <a:pt x="2179751" y="2679700"/>
                  </a:lnTo>
                  <a:lnTo>
                    <a:pt x="2179155" y="2692400"/>
                  </a:lnTo>
                  <a:lnTo>
                    <a:pt x="2179853" y="2705100"/>
                  </a:lnTo>
                  <a:lnTo>
                    <a:pt x="2181555" y="2717800"/>
                  </a:lnTo>
                  <a:lnTo>
                    <a:pt x="2183790" y="2717800"/>
                  </a:lnTo>
                  <a:lnTo>
                    <a:pt x="2186190" y="2730500"/>
                  </a:lnTo>
                  <a:lnTo>
                    <a:pt x="2187791" y="2743200"/>
                  </a:lnTo>
                  <a:lnTo>
                    <a:pt x="2189149" y="2743200"/>
                  </a:lnTo>
                  <a:lnTo>
                    <a:pt x="2190331" y="2755900"/>
                  </a:lnTo>
                  <a:lnTo>
                    <a:pt x="2191385" y="2755900"/>
                  </a:lnTo>
                  <a:lnTo>
                    <a:pt x="2192401" y="2768600"/>
                  </a:lnTo>
                  <a:lnTo>
                    <a:pt x="2193239" y="2781300"/>
                  </a:lnTo>
                  <a:lnTo>
                    <a:pt x="2194014" y="2781300"/>
                  </a:lnTo>
                  <a:lnTo>
                    <a:pt x="2195626" y="2806700"/>
                  </a:lnTo>
                  <a:lnTo>
                    <a:pt x="2196617" y="2806700"/>
                  </a:lnTo>
                  <a:lnTo>
                    <a:pt x="2196795" y="2819400"/>
                  </a:lnTo>
                  <a:lnTo>
                    <a:pt x="2196350" y="2832100"/>
                  </a:lnTo>
                  <a:lnTo>
                    <a:pt x="2194826" y="2832100"/>
                  </a:lnTo>
                  <a:lnTo>
                    <a:pt x="2193747" y="2844800"/>
                  </a:lnTo>
                  <a:lnTo>
                    <a:pt x="2193480" y="2857500"/>
                  </a:lnTo>
                  <a:lnTo>
                    <a:pt x="2193747" y="2870200"/>
                  </a:lnTo>
                  <a:lnTo>
                    <a:pt x="2194153" y="2870200"/>
                  </a:lnTo>
                  <a:lnTo>
                    <a:pt x="2194852" y="2882900"/>
                  </a:lnTo>
                  <a:lnTo>
                    <a:pt x="2196007" y="2895600"/>
                  </a:lnTo>
                  <a:lnTo>
                    <a:pt x="2197976" y="2908300"/>
                  </a:lnTo>
                  <a:lnTo>
                    <a:pt x="2201087" y="2921000"/>
                  </a:lnTo>
                  <a:lnTo>
                    <a:pt x="2204428" y="2921000"/>
                  </a:lnTo>
                  <a:lnTo>
                    <a:pt x="2208403" y="2933700"/>
                  </a:lnTo>
                  <a:lnTo>
                    <a:pt x="2213178" y="2933700"/>
                  </a:lnTo>
                  <a:lnTo>
                    <a:pt x="2218855" y="2946400"/>
                  </a:lnTo>
                  <a:lnTo>
                    <a:pt x="2230971" y="2946400"/>
                  </a:lnTo>
                  <a:lnTo>
                    <a:pt x="2238222" y="2959100"/>
                  </a:lnTo>
                  <a:lnTo>
                    <a:pt x="2377554" y="2959100"/>
                  </a:lnTo>
                  <a:lnTo>
                    <a:pt x="2380767" y="2971800"/>
                  </a:lnTo>
                  <a:lnTo>
                    <a:pt x="2394597" y="2971800"/>
                  </a:lnTo>
                  <a:lnTo>
                    <a:pt x="2402243" y="2984500"/>
                  </a:lnTo>
                  <a:lnTo>
                    <a:pt x="2454960" y="2984500"/>
                  </a:lnTo>
                  <a:lnTo>
                    <a:pt x="2456116" y="2997200"/>
                  </a:lnTo>
                  <a:lnTo>
                    <a:pt x="2463901" y="2997200"/>
                  </a:lnTo>
                  <a:lnTo>
                    <a:pt x="2464346" y="3009900"/>
                  </a:lnTo>
                  <a:lnTo>
                    <a:pt x="2466632" y="3009900"/>
                  </a:lnTo>
                  <a:lnTo>
                    <a:pt x="2466810" y="3022600"/>
                  </a:lnTo>
                  <a:lnTo>
                    <a:pt x="2465781" y="3022600"/>
                  </a:lnTo>
                  <a:lnTo>
                    <a:pt x="2464130" y="3035300"/>
                  </a:lnTo>
                  <a:lnTo>
                    <a:pt x="2461704" y="3035300"/>
                  </a:lnTo>
                  <a:lnTo>
                    <a:pt x="2459736" y="3048000"/>
                  </a:lnTo>
                  <a:lnTo>
                    <a:pt x="2457107" y="3048000"/>
                  </a:lnTo>
                  <a:lnTo>
                    <a:pt x="2455405" y="3060700"/>
                  </a:lnTo>
                  <a:lnTo>
                    <a:pt x="2454821" y="3073400"/>
                  </a:lnTo>
                  <a:lnTo>
                    <a:pt x="2455138" y="3073400"/>
                  </a:lnTo>
                  <a:lnTo>
                    <a:pt x="2456611" y="3086100"/>
                  </a:lnTo>
                  <a:lnTo>
                    <a:pt x="2458250" y="3098800"/>
                  </a:lnTo>
                  <a:lnTo>
                    <a:pt x="2460206" y="3098800"/>
                  </a:lnTo>
                  <a:lnTo>
                    <a:pt x="2462479" y="3111500"/>
                  </a:lnTo>
                  <a:lnTo>
                    <a:pt x="2465019" y="3111500"/>
                  </a:lnTo>
                  <a:lnTo>
                    <a:pt x="2468067" y="3124200"/>
                  </a:lnTo>
                  <a:lnTo>
                    <a:pt x="2471509" y="3124200"/>
                  </a:lnTo>
                  <a:lnTo>
                    <a:pt x="2475712" y="3136900"/>
                  </a:lnTo>
                  <a:lnTo>
                    <a:pt x="2484132" y="3136900"/>
                  </a:lnTo>
                  <a:lnTo>
                    <a:pt x="2487930" y="3149600"/>
                  </a:lnTo>
                  <a:lnTo>
                    <a:pt x="2489847" y="3149600"/>
                  </a:lnTo>
                  <a:lnTo>
                    <a:pt x="2491600" y="3162300"/>
                  </a:lnTo>
                  <a:lnTo>
                    <a:pt x="2496032" y="3162300"/>
                  </a:lnTo>
                  <a:lnTo>
                    <a:pt x="2497188" y="3175000"/>
                  </a:lnTo>
                  <a:lnTo>
                    <a:pt x="2499156" y="3175000"/>
                  </a:lnTo>
                  <a:lnTo>
                    <a:pt x="2499703" y="3187700"/>
                  </a:lnTo>
                  <a:lnTo>
                    <a:pt x="2500058" y="3187700"/>
                  </a:lnTo>
                  <a:lnTo>
                    <a:pt x="2500236" y="3200400"/>
                  </a:lnTo>
                  <a:lnTo>
                    <a:pt x="2500236" y="3098800"/>
                  </a:lnTo>
                  <a:lnTo>
                    <a:pt x="2499068" y="3098800"/>
                  </a:lnTo>
                  <a:lnTo>
                    <a:pt x="2497417" y="3086100"/>
                  </a:lnTo>
                  <a:lnTo>
                    <a:pt x="2494013" y="3086100"/>
                  </a:lnTo>
                  <a:lnTo>
                    <a:pt x="2493518" y="3073400"/>
                  </a:lnTo>
                  <a:lnTo>
                    <a:pt x="2492718" y="3073400"/>
                  </a:lnTo>
                  <a:lnTo>
                    <a:pt x="2492806" y="3060700"/>
                  </a:lnTo>
                  <a:lnTo>
                    <a:pt x="2495448" y="3060700"/>
                  </a:lnTo>
                  <a:lnTo>
                    <a:pt x="2497455" y="3048000"/>
                  </a:lnTo>
                  <a:lnTo>
                    <a:pt x="2501798" y="3035300"/>
                  </a:lnTo>
                  <a:lnTo>
                    <a:pt x="2503449" y="3035300"/>
                  </a:lnTo>
                  <a:lnTo>
                    <a:pt x="2504211" y="3022600"/>
                  </a:lnTo>
                  <a:lnTo>
                    <a:pt x="2505024" y="3022600"/>
                  </a:lnTo>
                  <a:lnTo>
                    <a:pt x="2504262" y="3009900"/>
                  </a:lnTo>
                  <a:lnTo>
                    <a:pt x="2501760" y="2997200"/>
                  </a:lnTo>
                  <a:lnTo>
                    <a:pt x="2499601" y="2984500"/>
                  </a:lnTo>
                  <a:lnTo>
                    <a:pt x="2493657" y="2971800"/>
                  </a:lnTo>
                  <a:lnTo>
                    <a:pt x="2484526" y="2971800"/>
                  </a:lnTo>
                  <a:lnTo>
                    <a:pt x="2482253" y="2959100"/>
                  </a:lnTo>
                  <a:lnTo>
                    <a:pt x="2472309" y="2959100"/>
                  </a:lnTo>
                  <a:lnTo>
                    <a:pt x="2467660" y="2946400"/>
                  </a:lnTo>
                  <a:lnTo>
                    <a:pt x="2408339" y="2946400"/>
                  </a:lnTo>
                  <a:lnTo>
                    <a:pt x="2401493" y="2933700"/>
                  </a:lnTo>
                  <a:lnTo>
                    <a:pt x="2389403" y="2933700"/>
                  </a:lnTo>
                  <a:lnTo>
                    <a:pt x="2380107" y="2921000"/>
                  </a:lnTo>
                  <a:lnTo>
                    <a:pt x="2243010" y="2921000"/>
                  </a:lnTo>
                  <a:lnTo>
                    <a:pt x="2242477" y="2908300"/>
                  </a:lnTo>
                  <a:lnTo>
                    <a:pt x="2236216" y="2908300"/>
                  </a:lnTo>
                  <a:lnTo>
                    <a:pt x="2235403" y="2895600"/>
                  </a:lnTo>
                  <a:lnTo>
                    <a:pt x="2233396" y="2895600"/>
                  </a:lnTo>
                  <a:lnTo>
                    <a:pt x="2232939" y="2882900"/>
                  </a:lnTo>
                  <a:lnTo>
                    <a:pt x="2232317" y="2882900"/>
                  </a:lnTo>
                  <a:lnTo>
                    <a:pt x="2231466" y="2870200"/>
                  </a:lnTo>
                  <a:lnTo>
                    <a:pt x="2231199" y="2857500"/>
                  </a:lnTo>
                  <a:lnTo>
                    <a:pt x="2231199" y="2844800"/>
                  </a:lnTo>
                  <a:lnTo>
                    <a:pt x="2232279" y="2844800"/>
                  </a:lnTo>
                  <a:lnTo>
                    <a:pt x="2232990" y="2832100"/>
                  </a:lnTo>
                  <a:lnTo>
                    <a:pt x="2233790" y="2832100"/>
                  </a:lnTo>
                  <a:lnTo>
                    <a:pt x="2234425" y="2819400"/>
                  </a:lnTo>
                  <a:lnTo>
                    <a:pt x="2234019" y="2806700"/>
                  </a:lnTo>
                  <a:lnTo>
                    <a:pt x="2233434" y="2806700"/>
                  </a:lnTo>
                  <a:lnTo>
                    <a:pt x="2232634" y="2794000"/>
                  </a:lnTo>
                  <a:lnTo>
                    <a:pt x="2231999" y="2781300"/>
                  </a:lnTo>
                  <a:lnTo>
                    <a:pt x="2231212" y="2781300"/>
                  </a:lnTo>
                  <a:lnTo>
                    <a:pt x="2230374" y="2768600"/>
                  </a:lnTo>
                  <a:lnTo>
                    <a:pt x="2229396" y="2755900"/>
                  </a:lnTo>
                  <a:lnTo>
                    <a:pt x="2228202" y="2743200"/>
                  </a:lnTo>
                  <a:lnTo>
                    <a:pt x="2227122" y="2743200"/>
                  </a:lnTo>
                  <a:lnTo>
                    <a:pt x="2225827" y="2730500"/>
                  </a:lnTo>
                  <a:lnTo>
                    <a:pt x="2224214" y="2730500"/>
                  </a:lnTo>
                  <a:lnTo>
                    <a:pt x="2222792" y="2717800"/>
                  </a:lnTo>
                  <a:lnTo>
                    <a:pt x="2220645" y="2717800"/>
                  </a:lnTo>
                  <a:lnTo>
                    <a:pt x="2218715" y="2705100"/>
                  </a:lnTo>
                  <a:lnTo>
                    <a:pt x="2216886" y="2705100"/>
                  </a:lnTo>
                  <a:lnTo>
                    <a:pt x="2216747" y="2692400"/>
                  </a:lnTo>
                  <a:lnTo>
                    <a:pt x="2216924" y="2679700"/>
                  </a:lnTo>
                  <a:lnTo>
                    <a:pt x="2217420" y="2679700"/>
                  </a:lnTo>
                  <a:lnTo>
                    <a:pt x="2219464" y="2667000"/>
                  </a:lnTo>
                  <a:lnTo>
                    <a:pt x="2222055" y="2654300"/>
                  </a:lnTo>
                  <a:lnTo>
                    <a:pt x="2224862" y="2654300"/>
                  </a:lnTo>
                  <a:lnTo>
                    <a:pt x="2227618" y="2641600"/>
                  </a:lnTo>
                  <a:lnTo>
                    <a:pt x="2229497" y="2628900"/>
                  </a:lnTo>
                  <a:lnTo>
                    <a:pt x="2230844" y="2616200"/>
                  </a:lnTo>
                  <a:lnTo>
                    <a:pt x="2232939" y="2603500"/>
                  </a:lnTo>
                  <a:lnTo>
                    <a:pt x="2233930" y="2603500"/>
                  </a:lnTo>
                  <a:lnTo>
                    <a:pt x="2234552" y="2590800"/>
                  </a:lnTo>
                  <a:lnTo>
                    <a:pt x="2235314" y="2590800"/>
                  </a:lnTo>
                  <a:lnTo>
                    <a:pt x="2235225" y="2578100"/>
                  </a:lnTo>
                  <a:lnTo>
                    <a:pt x="2232406" y="2565400"/>
                  </a:lnTo>
                  <a:lnTo>
                    <a:pt x="2255266" y="2565400"/>
                  </a:lnTo>
                  <a:lnTo>
                    <a:pt x="2261895" y="2552700"/>
                  </a:lnTo>
                  <a:lnTo>
                    <a:pt x="2482646" y="2552700"/>
                  </a:lnTo>
                  <a:lnTo>
                    <a:pt x="2488107" y="2565400"/>
                  </a:lnTo>
                  <a:lnTo>
                    <a:pt x="2643987" y="2565400"/>
                  </a:lnTo>
                  <a:lnTo>
                    <a:pt x="2651506" y="2552700"/>
                  </a:lnTo>
                  <a:lnTo>
                    <a:pt x="2740202" y="2552700"/>
                  </a:lnTo>
                  <a:lnTo>
                    <a:pt x="2745257" y="2540000"/>
                  </a:lnTo>
                  <a:lnTo>
                    <a:pt x="2749004" y="2540000"/>
                  </a:lnTo>
                  <a:lnTo>
                    <a:pt x="2751505" y="2527300"/>
                  </a:lnTo>
                  <a:lnTo>
                    <a:pt x="2752534" y="2527300"/>
                  </a:lnTo>
                  <a:lnTo>
                    <a:pt x="2753118" y="2514600"/>
                  </a:lnTo>
                  <a:lnTo>
                    <a:pt x="2754096" y="2501900"/>
                  </a:lnTo>
                  <a:lnTo>
                    <a:pt x="2754592" y="2489200"/>
                  </a:lnTo>
                  <a:lnTo>
                    <a:pt x="2755442" y="2489200"/>
                  </a:lnTo>
                  <a:lnTo>
                    <a:pt x="2756611" y="2476500"/>
                  </a:lnTo>
                  <a:lnTo>
                    <a:pt x="2758529" y="2476500"/>
                  </a:lnTo>
                  <a:lnTo>
                    <a:pt x="2759646" y="2463800"/>
                  </a:lnTo>
                  <a:lnTo>
                    <a:pt x="2765501" y="2451100"/>
                  </a:lnTo>
                  <a:lnTo>
                    <a:pt x="2767482" y="2438400"/>
                  </a:lnTo>
                  <a:lnTo>
                    <a:pt x="2769374" y="2438400"/>
                  </a:lnTo>
                  <a:lnTo>
                    <a:pt x="2771063" y="2425700"/>
                  </a:lnTo>
                  <a:lnTo>
                    <a:pt x="2772397" y="2425700"/>
                  </a:lnTo>
                  <a:lnTo>
                    <a:pt x="2773210" y="2413000"/>
                  </a:lnTo>
                  <a:lnTo>
                    <a:pt x="2773413" y="2400300"/>
                  </a:lnTo>
                  <a:lnTo>
                    <a:pt x="2772880" y="2400300"/>
                  </a:lnTo>
                  <a:lnTo>
                    <a:pt x="2771737" y="2387600"/>
                  </a:lnTo>
                  <a:lnTo>
                    <a:pt x="2770073" y="2374900"/>
                  </a:lnTo>
                  <a:lnTo>
                    <a:pt x="2768435" y="2374900"/>
                  </a:lnTo>
                  <a:lnTo>
                    <a:pt x="2766657" y="2362200"/>
                  </a:lnTo>
                  <a:lnTo>
                    <a:pt x="2764663" y="2362200"/>
                  </a:lnTo>
                  <a:lnTo>
                    <a:pt x="2762427" y="2349500"/>
                  </a:lnTo>
                  <a:lnTo>
                    <a:pt x="2761615" y="2349500"/>
                  </a:lnTo>
                  <a:lnTo>
                    <a:pt x="2761843" y="2336800"/>
                  </a:lnTo>
                  <a:lnTo>
                    <a:pt x="2768600" y="2336800"/>
                  </a:lnTo>
                  <a:lnTo>
                    <a:pt x="2775572" y="2324100"/>
                  </a:lnTo>
                  <a:lnTo>
                    <a:pt x="2779560" y="2324100"/>
                  </a:lnTo>
                  <a:lnTo>
                    <a:pt x="2788907" y="2311400"/>
                  </a:lnTo>
                  <a:lnTo>
                    <a:pt x="2793111" y="2311400"/>
                  </a:lnTo>
                  <a:lnTo>
                    <a:pt x="2796108" y="2298700"/>
                  </a:lnTo>
                  <a:lnTo>
                    <a:pt x="2797543" y="2298700"/>
                  </a:lnTo>
                  <a:lnTo>
                    <a:pt x="2798216" y="2311400"/>
                  </a:lnTo>
                  <a:lnTo>
                    <a:pt x="2804071" y="2311400"/>
                  </a:lnTo>
                  <a:lnTo>
                    <a:pt x="2807563" y="2324100"/>
                  </a:lnTo>
                  <a:lnTo>
                    <a:pt x="2810929" y="2324100"/>
                  </a:lnTo>
                  <a:lnTo>
                    <a:pt x="2818612" y="2336800"/>
                  </a:lnTo>
                  <a:lnTo>
                    <a:pt x="2822689" y="2349500"/>
                  </a:lnTo>
                  <a:lnTo>
                    <a:pt x="2825915" y="2349500"/>
                  </a:lnTo>
                  <a:lnTo>
                    <a:pt x="2828556" y="2362200"/>
                  </a:lnTo>
                  <a:lnTo>
                    <a:pt x="2830703" y="2362200"/>
                  </a:lnTo>
                  <a:lnTo>
                    <a:pt x="2832760" y="2374900"/>
                  </a:lnTo>
                  <a:lnTo>
                    <a:pt x="2835084" y="2374900"/>
                  </a:lnTo>
                  <a:lnTo>
                    <a:pt x="2837180" y="2387600"/>
                  </a:lnTo>
                  <a:lnTo>
                    <a:pt x="2839047" y="2387600"/>
                  </a:lnTo>
                  <a:lnTo>
                    <a:pt x="2840723" y="2400300"/>
                  </a:lnTo>
                  <a:lnTo>
                    <a:pt x="2842069" y="2413000"/>
                  </a:lnTo>
                  <a:lnTo>
                    <a:pt x="2843047" y="2413000"/>
                  </a:lnTo>
                  <a:lnTo>
                    <a:pt x="2844076" y="2425700"/>
                  </a:lnTo>
                  <a:lnTo>
                    <a:pt x="2844635" y="2438400"/>
                  </a:lnTo>
                  <a:lnTo>
                    <a:pt x="2845231" y="2438400"/>
                  </a:lnTo>
                  <a:lnTo>
                    <a:pt x="2845866" y="2451100"/>
                  </a:lnTo>
                  <a:lnTo>
                    <a:pt x="2846362" y="2451100"/>
                  </a:lnTo>
                  <a:lnTo>
                    <a:pt x="2846946" y="2463800"/>
                  </a:lnTo>
                  <a:lnTo>
                    <a:pt x="2849219" y="2476500"/>
                  </a:lnTo>
                  <a:lnTo>
                    <a:pt x="2850692" y="2476500"/>
                  </a:lnTo>
                  <a:lnTo>
                    <a:pt x="2854909" y="2489200"/>
                  </a:lnTo>
                  <a:lnTo>
                    <a:pt x="2857639" y="2489200"/>
                  </a:lnTo>
                  <a:lnTo>
                    <a:pt x="2860408" y="2501900"/>
                  </a:lnTo>
                  <a:lnTo>
                    <a:pt x="2862872" y="2514600"/>
                  </a:lnTo>
                  <a:lnTo>
                    <a:pt x="2865869" y="2514600"/>
                  </a:lnTo>
                  <a:lnTo>
                    <a:pt x="2874543" y="2527300"/>
                  </a:lnTo>
                  <a:lnTo>
                    <a:pt x="2885021" y="2540000"/>
                  </a:lnTo>
                  <a:lnTo>
                    <a:pt x="2899473" y="2540000"/>
                  </a:lnTo>
                  <a:lnTo>
                    <a:pt x="2905125" y="2552700"/>
                  </a:lnTo>
                  <a:lnTo>
                    <a:pt x="2923095" y="2552700"/>
                  </a:lnTo>
                  <a:lnTo>
                    <a:pt x="2928239" y="2565400"/>
                  </a:lnTo>
                  <a:lnTo>
                    <a:pt x="2946400" y="2565400"/>
                  </a:lnTo>
                  <a:lnTo>
                    <a:pt x="2953512" y="2578100"/>
                  </a:lnTo>
                  <a:lnTo>
                    <a:pt x="2967571" y="2578100"/>
                  </a:lnTo>
                  <a:lnTo>
                    <a:pt x="2969133" y="2590800"/>
                  </a:lnTo>
                  <a:lnTo>
                    <a:pt x="2973921" y="2590800"/>
                  </a:lnTo>
                  <a:lnTo>
                    <a:pt x="2977146" y="2603500"/>
                  </a:lnTo>
                  <a:lnTo>
                    <a:pt x="2979915" y="2603500"/>
                  </a:lnTo>
                  <a:lnTo>
                    <a:pt x="2986849" y="2616200"/>
                  </a:lnTo>
                  <a:lnTo>
                    <a:pt x="2990875" y="2628900"/>
                  </a:lnTo>
                  <a:lnTo>
                    <a:pt x="2995307" y="2628900"/>
                  </a:lnTo>
                  <a:lnTo>
                    <a:pt x="2999333" y="2641600"/>
                  </a:lnTo>
                  <a:lnTo>
                    <a:pt x="3008909" y="2641600"/>
                  </a:lnTo>
                  <a:lnTo>
                    <a:pt x="3014459" y="2654300"/>
                  </a:lnTo>
                  <a:lnTo>
                    <a:pt x="3020758" y="2654300"/>
                  </a:lnTo>
                  <a:lnTo>
                    <a:pt x="3033877" y="2667000"/>
                  </a:lnTo>
                  <a:lnTo>
                    <a:pt x="3158299" y="2667000"/>
                  </a:lnTo>
                  <a:lnTo>
                    <a:pt x="3171545" y="2679700"/>
                  </a:lnTo>
                  <a:lnTo>
                    <a:pt x="3343351" y="2679700"/>
                  </a:lnTo>
                  <a:lnTo>
                    <a:pt x="3357181" y="2692400"/>
                  </a:lnTo>
                  <a:lnTo>
                    <a:pt x="3496335" y="2692400"/>
                  </a:lnTo>
                  <a:lnTo>
                    <a:pt x="3504565" y="2705100"/>
                  </a:lnTo>
                  <a:lnTo>
                    <a:pt x="3734409" y="2705100"/>
                  </a:lnTo>
                  <a:lnTo>
                    <a:pt x="3744315" y="2717800"/>
                  </a:lnTo>
                  <a:lnTo>
                    <a:pt x="3870617" y="2717800"/>
                  </a:lnTo>
                  <a:lnTo>
                    <a:pt x="3884828" y="2730500"/>
                  </a:lnTo>
                  <a:lnTo>
                    <a:pt x="4093159" y="2730500"/>
                  </a:lnTo>
                  <a:lnTo>
                    <a:pt x="4106786" y="2743200"/>
                  </a:lnTo>
                  <a:lnTo>
                    <a:pt x="4155376" y="2743200"/>
                  </a:lnTo>
                  <a:lnTo>
                    <a:pt x="4155376" y="2705100"/>
                  </a:lnTo>
                  <a:lnTo>
                    <a:pt x="4078681" y="2705100"/>
                  </a:lnTo>
                  <a:lnTo>
                    <a:pt x="4064470" y="2692400"/>
                  </a:lnTo>
                  <a:lnTo>
                    <a:pt x="3880281" y="2692400"/>
                  </a:lnTo>
                  <a:lnTo>
                    <a:pt x="3864965" y="2679700"/>
                  </a:lnTo>
                  <a:lnTo>
                    <a:pt x="3738270" y="2679700"/>
                  </a:lnTo>
                  <a:lnTo>
                    <a:pt x="3725138" y="2667000"/>
                  </a:lnTo>
                  <a:lnTo>
                    <a:pt x="3488194" y="2667000"/>
                  </a:lnTo>
                  <a:lnTo>
                    <a:pt x="3479368" y="2654300"/>
                  </a:lnTo>
                  <a:lnTo>
                    <a:pt x="3343262" y="2654300"/>
                  </a:lnTo>
                  <a:lnTo>
                    <a:pt x="3334893" y="2641600"/>
                  </a:lnTo>
                  <a:lnTo>
                    <a:pt x="3157004" y="2641600"/>
                  </a:lnTo>
                  <a:lnTo>
                    <a:pt x="3149841" y="2628900"/>
                  </a:lnTo>
                  <a:lnTo>
                    <a:pt x="3040494" y="2628900"/>
                  </a:lnTo>
                  <a:lnTo>
                    <a:pt x="3035033" y="2616200"/>
                  </a:lnTo>
                  <a:lnTo>
                    <a:pt x="3026270" y="2616200"/>
                  </a:lnTo>
                  <a:lnTo>
                    <a:pt x="3023539" y="2603500"/>
                  </a:lnTo>
                  <a:lnTo>
                    <a:pt x="3017316" y="2603500"/>
                  </a:lnTo>
                  <a:lnTo>
                    <a:pt x="3015704" y="2590800"/>
                  </a:lnTo>
                  <a:lnTo>
                    <a:pt x="3012668" y="2590800"/>
                  </a:lnTo>
                  <a:lnTo>
                    <a:pt x="3009684" y="2578100"/>
                  </a:lnTo>
                  <a:lnTo>
                    <a:pt x="3006509" y="2578100"/>
                  </a:lnTo>
                  <a:lnTo>
                    <a:pt x="3002915" y="2565400"/>
                  </a:lnTo>
                  <a:lnTo>
                    <a:pt x="2999168" y="2565400"/>
                  </a:lnTo>
                  <a:lnTo>
                    <a:pt x="2994952" y="2552700"/>
                  </a:lnTo>
                  <a:lnTo>
                    <a:pt x="2985414" y="2552700"/>
                  </a:lnTo>
                  <a:lnTo>
                    <a:pt x="2978962" y="2540000"/>
                  </a:lnTo>
                  <a:lnTo>
                    <a:pt x="2964967" y="2540000"/>
                  </a:lnTo>
                  <a:lnTo>
                    <a:pt x="2957817" y="2527300"/>
                  </a:lnTo>
                  <a:lnTo>
                    <a:pt x="2929890" y="2527300"/>
                  </a:lnTo>
                  <a:lnTo>
                    <a:pt x="2927032" y="2514600"/>
                  </a:lnTo>
                  <a:lnTo>
                    <a:pt x="2912795" y="2514600"/>
                  </a:lnTo>
                  <a:lnTo>
                    <a:pt x="2908643" y="2501900"/>
                  </a:lnTo>
                  <a:lnTo>
                    <a:pt x="2898571" y="2501900"/>
                  </a:lnTo>
                  <a:lnTo>
                    <a:pt x="2897721" y="2489200"/>
                  </a:lnTo>
                  <a:lnTo>
                    <a:pt x="2893695" y="2489200"/>
                  </a:lnTo>
                  <a:lnTo>
                    <a:pt x="2890380" y="2476500"/>
                  </a:lnTo>
                  <a:lnTo>
                    <a:pt x="2888373" y="2476500"/>
                  </a:lnTo>
                  <a:lnTo>
                    <a:pt x="2886443" y="2463800"/>
                  </a:lnTo>
                  <a:lnTo>
                    <a:pt x="2884170" y="2463800"/>
                  </a:lnTo>
                  <a:lnTo>
                    <a:pt x="2882531" y="2451100"/>
                  </a:lnTo>
                  <a:lnTo>
                    <a:pt x="2881541" y="2438400"/>
                  </a:lnTo>
                  <a:lnTo>
                    <a:pt x="2880753" y="2425700"/>
                  </a:lnTo>
                  <a:lnTo>
                    <a:pt x="2879687" y="2413000"/>
                  </a:lnTo>
                  <a:lnTo>
                    <a:pt x="2878429" y="2400300"/>
                  </a:lnTo>
                  <a:lnTo>
                    <a:pt x="2876727" y="2387600"/>
                  </a:lnTo>
                  <a:lnTo>
                    <a:pt x="2874695" y="2387600"/>
                  </a:lnTo>
                  <a:lnTo>
                    <a:pt x="2872397" y="2374900"/>
                  </a:lnTo>
                  <a:lnTo>
                    <a:pt x="2869603" y="2362200"/>
                  </a:lnTo>
                  <a:lnTo>
                    <a:pt x="2866428" y="2349500"/>
                  </a:lnTo>
                  <a:lnTo>
                    <a:pt x="2862770" y="2349500"/>
                  </a:lnTo>
                  <a:lnTo>
                    <a:pt x="2858579" y="2336800"/>
                  </a:lnTo>
                  <a:lnTo>
                    <a:pt x="2856153" y="2336800"/>
                  </a:lnTo>
                  <a:lnTo>
                    <a:pt x="2853156" y="2324100"/>
                  </a:lnTo>
                  <a:lnTo>
                    <a:pt x="2846844" y="2324100"/>
                  </a:lnTo>
                  <a:lnTo>
                    <a:pt x="2843809" y="2311400"/>
                  </a:lnTo>
                  <a:lnTo>
                    <a:pt x="2840990" y="2311400"/>
                  </a:lnTo>
                  <a:lnTo>
                    <a:pt x="2837357" y="2298700"/>
                  </a:lnTo>
                  <a:lnTo>
                    <a:pt x="2833573" y="2298700"/>
                  </a:lnTo>
                  <a:lnTo>
                    <a:pt x="2829395" y="2286000"/>
                  </a:lnTo>
                  <a:lnTo>
                    <a:pt x="2824619" y="2273300"/>
                  </a:lnTo>
                  <a:lnTo>
                    <a:pt x="2814815" y="2273300"/>
                  </a:lnTo>
                  <a:lnTo>
                    <a:pt x="2809049" y="2260600"/>
                  </a:lnTo>
                  <a:lnTo>
                    <a:pt x="2802826" y="2260600"/>
                  </a:lnTo>
                  <a:lnTo>
                    <a:pt x="2802382" y="2247900"/>
                  </a:lnTo>
                  <a:lnTo>
                    <a:pt x="2801683" y="2247900"/>
                  </a:lnTo>
                  <a:lnTo>
                    <a:pt x="2800642" y="2235200"/>
                  </a:lnTo>
                  <a:lnTo>
                    <a:pt x="2799194" y="2235200"/>
                  </a:lnTo>
                  <a:lnTo>
                    <a:pt x="2797810" y="2222500"/>
                  </a:lnTo>
                  <a:lnTo>
                    <a:pt x="2795892" y="2222500"/>
                  </a:lnTo>
                  <a:lnTo>
                    <a:pt x="2789631" y="2209800"/>
                  </a:lnTo>
                  <a:lnTo>
                    <a:pt x="2786049" y="2209800"/>
                  </a:lnTo>
                  <a:lnTo>
                    <a:pt x="2777680" y="2197100"/>
                  </a:lnTo>
                  <a:lnTo>
                    <a:pt x="2769133" y="2197100"/>
                  </a:lnTo>
                  <a:lnTo>
                    <a:pt x="2766898" y="2184400"/>
                  </a:lnTo>
                  <a:lnTo>
                    <a:pt x="2762288" y="2184400"/>
                  </a:lnTo>
                  <a:lnTo>
                    <a:pt x="2766415" y="2171700"/>
                  </a:lnTo>
                  <a:lnTo>
                    <a:pt x="2770060" y="2171700"/>
                  </a:lnTo>
                  <a:lnTo>
                    <a:pt x="2773464" y="2159000"/>
                  </a:lnTo>
                  <a:lnTo>
                    <a:pt x="2776918" y="2146300"/>
                  </a:lnTo>
                  <a:lnTo>
                    <a:pt x="2781833" y="2133600"/>
                  </a:lnTo>
                  <a:lnTo>
                    <a:pt x="2784348" y="2133600"/>
                  </a:lnTo>
                  <a:lnTo>
                    <a:pt x="2786938" y="2120900"/>
                  </a:lnTo>
                  <a:lnTo>
                    <a:pt x="2789555" y="2120900"/>
                  </a:lnTo>
                  <a:lnTo>
                    <a:pt x="2800400" y="2095500"/>
                  </a:lnTo>
                  <a:lnTo>
                    <a:pt x="2803233" y="2095500"/>
                  </a:lnTo>
                  <a:lnTo>
                    <a:pt x="2806001" y="2082800"/>
                  </a:lnTo>
                  <a:lnTo>
                    <a:pt x="2808681" y="2082800"/>
                  </a:lnTo>
                  <a:lnTo>
                    <a:pt x="2811475" y="2070100"/>
                  </a:lnTo>
                  <a:lnTo>
                    <a:pt x="2814307" y="2070100"/>
                  </a:lnTo>
                  <a:lnTo>
                    <a:pt x="2817203" y="2057400"/>
                  </a:lnTo>
                  <a:lnTo>
                    <a:pt x="2820136" y="2044700"/>
                  </a:lnTo>
                  <a:lnTo>
                    <a:pt x="2823159" y="2044700"/>
                  </a:lnTo>
                  <a:lnTo>
                    <a:pt x="2832125" y="2019300"/>
                  </a:lnTo>
                  <a:lnTo>
                    <a:pt x="2835084" y="2019300"/>
                  </a:lnTo>
                  <a:lnTo>
                    <a:pt x="2838081" y="2006600"/>
                  </a:lnTo>
                  <a:lnTo>
                    <a:pt x="2844127" y="1993900"/>
                  </a:lnTo>
                  <a:lnTo>
                    <a:pt x="2853372" y="1968500"/>
                  </a:lnTo>
                  <a:lnTo>
                    <a:pt x="2856471" y="1968500"/>
                  </a:lnTo>
                  <a:lnTo>
                    <a:pt x="2862618" y="1955800"/>
                  </a:lnTo>
                  <a:lnTo>
                    <a:pt x="2865653" y="1943100"/>
                  </a:lnTo>
                  <a:lnTo>
                    <a:pt x="2868599" y="1943100"/>
                  </a:lnTo>
                  <a:lnTo>
                    <a:pt x="2871470" y="1930400"/>
                  </a:lnTo>
                  <a:lnTo>
                    <a:pt x="2874289" y="1930400"/>
                  </a:lnTo>
                  <a:lnTo>
                    <a:pt x="2879864" y="1917700"/>
                  </a:lnTo>
                  <a:lnTo>
                    <a:pt x="2885821" y="1905000"/>
                  </a:lnTo>
                  <a:lnTo>
                    <a:pt x="2891815" y="1879600"/>
                  </a:lnTo>
                  <a:lnTo>
                    <a:pt x="2900197" y="1866900"/>
                  </a:lnTo>
                  <a:lnTo>
                    <a:pt x="2903042" y="1854200"/>
                  </a:lnTo>
                  <a:lnTo>
                    <a:pt x="2905925" y="1854200"/>
                  </a:lnTo>
                  <a:lnTo>
                    <a:pt x="2914675" y="1828800"/>
                  </a:lnTo>
                  <a:lnTo>
                    <a:pt x="2920339" y="1816100"/>
                  </a:lnTo>
                  <a:lnTo>
                    <a:pt x="2923146" y="1816100"/>
                  </a:lnTo>
                  <a:lnTo>
                    <a:pt x="2925915" y="1803400"/>
                  </a:lnTo>
                  <a:lnTo>
                    <a:pt x="2928569" y="1803400"/>
                  </a:lnTo>
                  <a:lnTo>
                    <a:pt x="2931122" y="1790700"/>
                  </a:lnTo>
                  <a:lnTo>
                    <a:pt x="2933623" y="1778000"/>
                  </a:lnTo>
                  <a:lnTo>
                    <a:pt x="2936151" y="1778000"/>
                  </a:lnTo>
                  <a:lnTo>
                    <a:pt x="2938830" y="1765300"/>
                  </a:lnTo>
                  <a:lnTo>
                    <a:pt x="2941637" y="1765300"/>
                  </a:lnTo>
                  <a:lnTo>
                    <a:pt x="2944495" y="1752600"/>
                  </a:lnTo>
                  <a:lnTo>
                    <a:pt x="2947301" y="1752600"/>
                  </a:lnTo>
                  <a:lnTo>
                    <a:pt x="2955328" y="1727200"/>
                  </a:lnTo>
                  <a:lnTo>
                    <a:pt x="2958033" y="1727200"/>
                  </a:lnTo>
                  <a:lnTo>
                    <a:pt x="2960814" y="1714500"/>
                  </a:lnTo>
                  <a:lnTo>
                    <a:pt x="2966466" y="1701800"/>
                  </a:lnTo>
                  <a:lnTo>
                    <a:pt x="2972041" y="1689100"/>
                  </a:lnTo>
                  <a:lnTo>
                    <a:pt x="2974873" y="1689100"/>
                  </a:lnTo>
                  <a:lnTo>
                    <a:pt x="2977807" y="1676400"/>
                  </a:lnTo>
                  <a:lnTo>
                    <a:pt x="2980855" y="1676400"/>
                  </a:lnTo>
                  <a:lnTo>
                    <a:pt x="2987052" y="1663700"/>
                  </a:lnTo>
                  <a:lnTo>
                    <a:pt x="2993390" y="1651000"/>
                  </a:lnTo>
                  <a:lnTo>
                    <a:pt x="2999651" y="1638300"/>
                  </a:lnTo>
                  <a:lnTo>
                    <a:pt x="3005594" y="1625600"/>
                  </a:lnTo>
                  <a:lnTo>
                    <a:pt x="3011106" y="1612900"/>
                  </a:lnTo>
                  <a:lnTo>
                    <a:pt x="3021723" y="1587500"/>
                  </a:lnTo>
                  <a:lnTo>
                    <a:pt x="3027248" y="1574800"/>
                  </a:lnTo>
                  <a:lnTo>
                    <a:pt x="3033217" y="1562100"/>
                  </a:lnTo>
                  <a:lnTo>
                    <a:pt x="3039249" y="1562100"/>
                  </a:lnTo>
                  <a:lnTo>
                    <a:pt x="3045371" y="1549400"/>
                  </a:lnTo>
                  <a:lnTo>
                    <a:pt x="3051594" y="1536700"/>
                  </a:lnTo>
                  <a:lnTo>
                    <a:pt x="3054858" y="1524000"/>
                  </a:lnTo>
                  <a:lnTo>
                    <a:pt x="3061500" y="1511300"/>
                  </a:lnTo>
                  <a:lnTo>
                    <a:pt x="3064789" y="1511300"/>
                  </a:lnTo>
                  <a:lnTo>
                    <a:pt x="3068116" y="1498600"/>
                  </a:lnTo>
                  <a:lnTo>
                    <a:pt x="3071317" y="1498600"/>
                  </a:lnTo>
                  <a:lnTo>
                    <a:pt x="3074390" y="1485900"/>
                  </a:lnTo>
                  <a:lnTo>
                    <a:pt x="3077324" y="1485900"/>
                  </a:lnTo>
                  <a:lnTo>
                    <a:pt x="3080397" y="1473200"/>
                  </a:lnTo>
                  <a:lnTo>
                    <a:pt x="3083395" y="1473200"/>
                  </a:lnTo>
                  <a:lnTo>
                    <a:pt x="3089313" y="1460500"/>
                  </a:lnTo>
                  <a:lnTo>
                    <a:pt x="3094926" y="1447800"/>
                  </a:lnTo>
                  <a:lnTo>
                    <a:pt x="3097707" y="1435100"/>
                  </a:lnTo>
                  <a:lnTo>
                    <a:pt x="3100400" y="1435100"/>
                  </a:lnTo>
                  <a:lnTo>
                    <a:pt x="3109988" y="1409700"/>
                  </a:lnTo>
                  <a:lnTo>
                    <a:pt x="3114954" y="1397000"/>
                  </a:lnTo>
                  <a:lnTo>
                    <a:pt x="3120275" y="1384300"/>
                  </a:lnTo>
                  <a:lnTo>
                    <a:pt x="3121520" y="1371600"/>
                  </a:lnTo>
                  <a:lnTo>
                    <a:pt x="3122460" y="1371600"/>
                  </a:lnTo>
                  <a:lnTo>
                    <a:pt x="3122638" y="1358900"/>
                  </a:lnTo>
                  <a:lnTo>
                    <a:pt x="3123488" y="1358900"/>
                  </a:lnTo>
                  <a:lnTo>
                    <a:pt x="3123895" y="1346200"/>
                  </a:lnTo>
                  <a:lnTo>
                    <a:pt x="3123361" y="1346200"/>
                  </a:lnTo>
                  <a:lnTo>
                    <a:pt x="3121215" y="1333500"/>
                  </a:lnTo>
                  <a:lnTo>
                    <a:pt x="3105505" y="1333500"/>
                  </a:lnTo>
                  <a:lnTo>
                    <a:pt x="3099638" y="1320800"/>
                  </a:lnTo>
                  <a:lnTo>
                    <a:pt x="3087471" y="1320800"/>
                  </a:lnTo>
                  <a:lnTo>
                    <a:pt x="3087471" y="1358900"/>
                  </a:lnTo>
                  <a:lnTo>
                    <a:pt x="3085414" y="1371600"/>
                  </a:lnTo>
                  <a:lnTo>
                    <a:pt x="3081655" y="1371600"/>
                  </a:lnTo>
                  <a:lnTo>
                    <a:pt x="3076067" y="1384300"/>
                  </a:lnTo>
                  <a:lnTo>
                    <a:pt x="3065272" y="1422400"/>
                  </a:lnTo>
                  <a:lnTo>
                    <a:pt x="3059734" y="1435100"/>
                  </a:lnTo>
                  <a:lnTo>
                    <a:pt x="3048736" y="1460500"/>
                  </a:lnTo>
                  <a:lnTo>
                    <a:pt x="3043034" y="1473200"/>
                  </a:lnTo>
                  <a:lnTo>
                    <a:pt x="3036963" y="1485900"/>
                  </a:lnTo>
                  <a:lnTo>
                    <a:pt x="3033776" y="1485900"/>
                  </a:lnTo>
                  <a:lnTo>
                    <a:pt x="3030512" y="1498600"/>
                  </a:lnTo>
                  <a:lnTo>
                    <a:pt x="3023946" y="1511300"/>
                  </a:lnTo>
                  <a:lnTo>
                    <a:pt x="3020377" y="1511300"/>
                  </a:lnTo>
                  <a:lnTo>
                    <a:pt x="3016872" y="1524000"/>
                  </a:lnTo>
                  <a:lnTo>
                    <a:pt x="3013418" y="1524000"/>
                  </a:lnTo>
                  <a:lnTo>
                    <a:pt x="3006712" y="1536700"/>
                  </a:lnTo>
                  <a:lnTo>
                    <a:pt x="3000146" y="1549400"/>
                  </a:lnTo>
                  <a:lnTo>
                    <a:pt x="2996920" y="1562100"/>
                  </a:lnTo>
                  <a:lnTo>
                    <a:pt x="2993352" y="1562100"/>
                  </a:lnTo>
                  <a:lnTo>
                    <a:pt x="2989897" y="1574800"/>
                  </a:lnTo>
                  <a:lnTo>
                    <a:pt x="2986532" y="1574800"/>
                  </a:lnTo>
                  <a:lnTo>
                    <a:pt x="2983268" y="1587500"/>
                  </a:lnTo>
                  <a:lnTo>
                    <a:pt x="2977527" y="1600200"/>
                  </a:lnTo>
                  <a:lnTo>
                    <a:pt x="2974594" y="1600200"/>
                  </a:lnTo>
                  <a:lnTo>
                    <a:pt x="2971546" y="1612900"/>
                  </a:lnTo>
                  <a:lnTo>
                    <a:pt x="2968193" y="1612900"/>
                  </a:lnTo>
                  <a:lnTo>
                    <a:pt x="2961119" y="1625600"/>
                  </a:lnTo>
                  <a:lnTo>
                    <a:pt x="2953918" y="1651000"/>
                  </a:lnTo>
                  <a:lnTo>
                    <a:pt x="2950375" y="1651000"/>
                  </a:lnTo>
                  <a:lnTo>
                    <a:pt x="2946946" y="1663700"/>
                  </a:lnTo>
                  <a:lnTo>
                    <a:pt x="2943745" y="1663700"/>
                  </a:lnTo>
                  <a:lnTo>
                    <a:pt x="2940697" y="1676400"/>
                  </a:lnTo>
                  <a:lnTo>
                    <a:pt x="2937751" y="1676400"/>
                  </a:lnTo>
                  <a:lnTo>
                    <a:pt x="2931947" y="1689100"/>
                  </a:lnTo>
                  <a:lnTo>
                    <a:pt x="2926105" y="1701800"/>
                  </a:lnTo>
                  <a:lnTo>
                    <a:pt x="2923222" y="1714500"/>
                  </a:lnTo>
                  <a:lnTo>
                    <a:pt x="2920492" y="1714500"/>
                  </a:lnTo>
                  <a:lnTo>
                    <a:pt x="2912440" y="1739900"/>
                  </a:lnTo>
                  <a:lnTo>
                    <a:pt x="2909671" y="1739900"/>
                  </a:lnTo>
                  <a:lnTo>
                    <a:pt x="2906826" y="1752600"/>
                  </a:lnTo>
                  <a:lnTo>
                    <a:pt x="2904020" y="1752600"/>
                  </a:lnTo>
                  <a:lnTo>
                    <a:pt x="2901353" y="1765300"/>
                  </a:lnTo>
                  <a:lnTo>
                    <a:pt x="2898813" y="1765300"/>
                  </a:lnTo>
                  <a:lnTo>
                    <a:pt x="2896311" y="1778000"/>
                  </a:lnTo>
                  <a:lnTo>
                    <a:pt x="2893771" y="1778000"/>
                  </a:lnTo>
                  <a:lnTo>
                    <a:pt x="2891104" y="1790700"/>
                  </a:lnTo>
                  <a:lnTo>
                    <a:pt x="2885465" y="1803400"/>
                  </a:lnTo>
                  <a:lnTo>
                    <a:pt x="2873972" y="1828800"/>
                  </a:lnTo>
                  <a:lnTo>
                    <a:pt x="2868282" y="1841500"/>
                  </a:lnTo>
                  <a:lnTo>
                    <a:pt x="2865437" y="1854200"/>
                  </a:lnTo>
                  <a:lnTo>
                    <a:pt x="2857055" y="1866900"/>
                  </a:lnTo>
                  <a:lnTo>
                    <a:pt x="2848356" y="1892300"/>
                  </a:lnTo>
                  <a:lnTo>
                    <a:pt x="2836786" y="1917700"/>
                  </a:lnTo>
                  <a:lnTo>
                    <a:pt x="2833827" y="1930400"/>
                  </a:lnTo>
                  <a:lnTo>
                    <a:pt x="2830919" y="1930400"/>
                  </a:lnTo>
                  <a:lnTo>
                    <a:pt x="2827921" y="1943100"/>
                  </a:lnTo>
                  <a:lnTo>
                    <a:pt x="2821889" y="1955800"/>
                  </a:lnTo>
                  <a:lnTo>
                    <a:pt x="2797683" y="2006600"/>
                  </a:lnTo>
                  <a:lnTo>
                    <a:pt x="2774327" y="2057400"/>
                  </a:lnTo>
                  <a:lnTo>
                    <a:pt x="2768663" y="2082800"/>
                  </a:lnTo>
                  <a:lnTo>
                    <a:pt x="2756890" y="2108200"/>
                  </a:lnTo>
                  <a:lnTo>
                    <a:pt x="2751150" y="2120900"/>
                  </a:lnTo>
                  <a:lnTo>
                    <a:pt x="2748394" y="2120900"/>
                  </a:lnTo>
                  <a:lnTo>
                    <a:pt x="2745689" y="2133600"/>
                  </a:lnTo>
                  <a:lnTo>
                    <a:pt x="2743035" y="2133600"/>
                  </a:lnTo>
                  <a:lnTo>
                    <a:pt x="2740456" y="2146300"/>
                  </a:lnTo>
                  <a:lnTo>
                    <a:pt x="2738247" y="2146300"/>
                  </a:lnTo>
                  <a:lnTo>
                    <a:pt x="2736088" y="2159000"/>
                  </a:lnTo>
                  <a:lnTo>
                    <a:pt x="2733802" y="2159000"/>
                  </a:lnTo>
                  <a:lnTo>
                    <a:pt x="2731236" y="2171700"/>
                  </a:lnTo>
                  <a:lnTo>
                    <a:pt x="2724658" y="2171700"/>
                  </a:lnTo>
                  <a:lnTo>
                    <a:pt x="2723502" y="2184400"/>
                  </a:lnTo>
                  <a:lnTo>
                    <a:pt x="2721622" y="2184400"/>
                  </a:lnTo>
                  <a:lnTo>
                    <a:pt x="2721622" y="2197100"/>
                  </a:lnTo>
                  <a:lnTo>
                    <a:pt x="2724569" y="2197100"/>
                  </a:lnTo>
                  <a:lnTo>
                    <a:pt x="2731859" y="2209800"/>
                  </a:lnTo>
                  <a:lnTo>
                    <a:pt x="2736380" y="2209800"/>
                  </a:lnTo>
                  <a:lnTo>
                    <a:pt x="2745194" y="2222500"/>
                  </a:lnTo>
                  <a:lnTo>
                    <a:pt x="2756471" y="2222500"/>
                  </a:lnTo>
                  <a:lnTo>
                    <a:pt x="2757728" y="2235200"/>
                  </a:lnTo>
                  <a:lnTo>
                    <a:pt x="2763367" y="2235200"/>
                  </a:lnTo>
                  <a:lnTo>
                    <a:pt x="2763761" y="2247900"/>
                  </a:lnTo>
                  <a:lnTo>
                    <a:pt x="2765285" y="2247900"/>
                  </a:lnTo>
                  <a:lnTo>
                    <a:pt x="2765691" y="2260600"/>
                  </a:lnTo>
                  <a:lnTo>
                    <a:pt x="2766047" y="2260600"/>
                  </a:lnTo>
                  <a:lnTo>
                    <a:pt x="2765907" y="2273300"/>
                  </a:lnTo>
                  <a:lnTo>
                    <a:pt x="2765158" y="2273300"/>
                  </a:lnTo>
                  <a:lnTo>
                    <a:pt x="2763367" y="2286000"/>
                  </a:lnTo>
                  <a:lnTo>
                    <a:pt x="2759913" y="2286000"/>
                  </a:lnTo>
                  <a:lnTo>
                    <a:pt x="2759113" y="2298700"/>
                  </a:lnTo>
                  <a:lnTo>
                    <a:pt x="2749308" y="2298700"/>
                  </a:lnTo>
                  <a:lnTo>
                    <a:pt x="2745689" y="2311400"/>
                  </a:lnTo>
                  <a:lnTo>
                    <a:pt x="2735440" y="2311400"/>
                  </a:lnTo>
                  <a:lnTo>
                    <a:pt x="2730169" y="2324100"/>
                  </a:lnTo>
                  <a:lnTo>
                    <a:pt x="2728023" y="2324100"/>
                  </a:lnTo>
                  <a:lnTo>
                    <a:pt x="2724708" y="2336800"/>
                  </a:lnTo>
                  <a:lnTo>
                    <a:pt x="2723629" y="2336800"/>
                  </a:lnTo>
                  <a:lnTo>
                    <a:pt x="2723896" y="2349500"/>
                  </a:lnTo>
                  <a:lnTo>
                    <a:pt x="2724264" y="2349500"/>
                  </a:lnTo>
                  <a:lnTo>
                    <a:pt x="2725915" y="2362200"/>
                  </a:lnTo>
                  <a:lnTo>
                    <a:pt x="2727795" y="2362200"/>
                  </a:lnTo>
                  <a:lnTo>
                    <a:pt x="2730436" y="2374900"/>
                  </a:lnTo>
                  <a:lnTo>
                    <a:pt x="2732354" y="2387600"/>
                  </a:lnTo>
                  <a:lnTo>
                    <a:pt x="2734145" y="2387600"/>
                  </a:lnTo>
                  <a:lnTo>
                    <a:pt x="2734957" y="2400300"/>
                  </a:lnTo>
                  <a:lnTo>
                    <a:pt x="2736024" y="2400300"/>
                  </a:lnTo>
                  <a:lnTo>
                    <a:pt x="2736024" y="2413000"/>
                  </a:lnTo>
                  <a:lnTo>
                    <a:pt x="2734551" y="2413000"/>
                  </a:lnTo>
                  <a:lnTo>
                    <a:pt x="2732887" y="2425700"/>
                  </a:lnTo>
                  <a:lnTo>
                    <a:pt x="2731008" y="2438400"/>
                  </a:lnTo>
                  <a:lnTo>
                    <a:pt x="2729039" y="2438400"/>
                  </a:lnTo>
                  <a:lnTo>
                    <a:pt x="2725178" y="2451100"/>
                  </a:lnTo>
                  <a:lnTo>
                    <a:pt x="2723261" y="2463800"/>
                  </a:lnTo>
                  <a:lnTo>
                    <a:pt x="2721445" y="2463800"/>
                  </a:lnTo>
                  <a:lnTo>
                    <a:pt x="2719832" y="2476500"/>
                  </a:lnTo>
                  <a:lnTo>
                    <a:pt x="2718752" y="2476500"/>
                  </a:lnTo>
                  <a:lnTo>
                    <a:pt x="2717774" y="2489200"/>
                  </a:lnTo>
                  <a:lnTo>
                    <a:pt x="2716746" y="2489200"/>
                  </a:lnTo>
                  <a:lnTo>
                    <a:pt x="2716479" y="2501900"/>
                  </a:lnTo>
                  <a:lnTo>
                    <a:pt x="2715984" y="2514600"/>
                  </a:lnTo>
                  <a:lnTo>
                    <a:pt x="2661653" y="2514600"/>
                  </a:lnTo>
                  <a:lnTo>
                    <a:pt x="2645994" y="2527300"/>
                  </a:lnTo>
                  <a:lnTo>
                    <a:pt x="2470302" y="2527300"/>
                  </a:lnTo>
                  <a:lnTo>
                    <a:pt x="2458186" y="2514600"/>
                  </a:lnTo>
                  <a:lnTo>
                    <a:pt x="2272715" y="2514600"/>
                  </a:lnTo>
                  <a:lnTo>
                    <a:pt x="2258669" y="2527300"/>
                  </a:lnTo>
                  <a:lnTo>
                    <a:pt x="2200999" y="2527300"/>
                  </a:lnTo>
                  <a:lnTo>
                    <a:pt x="2191461" y="2514600"/>
                  </a:lnTo>
                  <a:lnTo>
                    <a:pt x="2181212" y="2514600"/>
                  </a:lnTo>
                  <a:lnTo>
                    <a:pt x="2170290" y="2501900"/>
                  </a:lnTo>
                  <a:lnTo>
                    <a:pt x="2151202" y="2501900"/>
                  </a:lnTo>
                  <a:lnTo>
                    <a:pt x="2143772" y="2514600"/>
                  </a:lnTo>
                  <a:lnTo>
                    <a:pt x="2130488" y="2514600"/>
                  </a:lnTo>
                  <a:lnTo>
                    <a:pt x="2124710" y="2527300"/>
                  </a:lnTo>
                  <a:lnTo>
                    <a:pt x="2099081" y="2527300"/>
                  </a:lnTo>
                  <a:lnTo>
                    <a:pt x="2097963" y="2514600"/>
                  </a:lnTo>
                  <a:lnTo>
                    <a:pt x="2089048" y="2514600"/>
                  </a:lnTo>
                  <a:lnTo>
                    <a:pt x="2086991" y="2501900"/>
                  </a:lnTo>
                  <a:lnTo>
                    <a:pt x="2079701" y="2501900"/>
                  </a:lnTo>
                  <a:lnTo>
                    <a:pt x="2074824" y="2489200"/>
                  </a:lnTo>
                  <a:lnTo>
                    <a:pt x="2071243" y="2489200"/>
                  </a:lnTo>
                  <a:lnTo>
                    <a:pt x="2067699" y="2476500"/>
                  </a:lnTo>
                  <a:lnTo>
                    <a:pt x="2064410" y="2463800"/>
                  </a:lnTo>
                  <a:lnTo>
                    <a:pt x="2060879" y="2463800"/>
                  </a:lnTo>
                  <a:lnTo>
                    <a:pt x="2056663" y="2451100"/>
                  </a:lnTo>
                  <a:lnTo>
                    <a:pt x="2048205" y="2451100"/>
                  </a:lnTo>
                  <a:lnTo>
                    <a:pt x="2033346" y="2425700"/>
                  </a:lnTo>
                  <a:lnTo>
                    <a:pt x="2022792" y="2413000"/>
                  </a:lnTo>
                  <a:lnTo>
                    <a:pt x="2018093" y="2413000"/>
                  </a:lnTo>
                  <a:lnTo>
                    <a:pt x="1998764" y="2400300"/>
                  </a:lnTo>
                  <a:lnTo>
                    <a:pt x="1991004" y="2400300"/>
                  </a:lnTo>
                  <a:lnTo>
                    <a:pt x="1982939" y="2387600"/>
                  </a:lnTo>
                  <a:lnTo>
                    <a:pt x="1965883" y="2387600"/>
                  </a:lnTo>
                  <a:lnTo>
                    <a:pt x="1959483" y="2374900"/>
                  </a:lnTo>
                  <a:lnTo>
                    <a:pt x="1884299" y="2374900"/>
                  </a:lnTo>
                  <a:lnTo>
                    <a:pt x="1875155" y="2387600"/>
                  </a:lnTo>
                  <a:lnTo>
                    <a:pt x="1858010" y="2387600"/>
                  </a:lnTo>
                  <a:lnTo>
                    <a:pt x="1852244" y="2400300"/>
                  </a:lnTo>
                  <a:lnTo>
                    <a:pt x="1842147" y="2400300"/>
                  </a:lnTo>
                  <a:lnTo>
                    <a:pt x="1837296" y="2413000"/>
                  </a:lnTo>
                  <a:lnTo>
                    <a:pt x="1831784" y="2413000"/>
                  </a:lnTo>
                  <a:lnTo>
                    <a:pt x="1826501" y="2425700"/>
                  </a:lnTo>
                  <a:lnTo>
                    <a:pt x="1810131" y="2425700"/>
                  </a:lnTo>
                  <a:lnTo>
                    <a:pt x="1804720" y="2438400"/>
                  </a:lnTo>
                  <a:lnTo>
                    <a:pt x="1793887" y="2438400"/>
                  </a:lnTo>
                  <a:lnTo>
                    <a:pt x="1788426" y="2451100"/>
                  </a:lnTo>
                  <a:lnTo>
                    <a:pt x="1772056" y="2451100"/>
                  </a:lnTo>
                  <a:lnTo>
                    <a:pt x="1767128" y="2463800"/>
                  </a:lnTo>
                  <a:lnTo>
                    <a:pt x="1759661" y="2463800"/>
                  </a:lnTo>
                  <a:lnTo>
                    <a:pt x="1753438" y="2476500"/>
                  </a:lnTo>
                  <a:lnTo>
                    <a:pt x="1748510" y="2489200"/>
                  </a:lnTo>
                  <a:lnTo>
                    <a:pt x="1744941" y="2489200"/>
                  </a:lnTo>
                  <a:lnTo>
                    <a:pt x="1743481" y="2501900"/>
                  </a:lnTo>
                  <a:lnTo>
                    <a:pt x="1742503" y="2501900"/>
                  </a:lnTo>
                  <a:lnTo>
                    <a:pt x="1741919" y="2514600"/>
                  </a:lnTo>
                  <a:lnTo>
                    <a:pt x="1741589" y="2514600"/>
                  </a:lnTo>
                  <a:lnTo>
                    <a:pt x="1741322" y="2527300"/>
                  </a:lnTo>
                  <a:lnTo>
                    <a:pt x="1740916" y="2540000"/>
                  </a:lnTo>
                  <a:lnTo>
                    <a:pt x="1739480" y="2540000"/>
                  </a:lnTo>
                  <a:lnTo>
                    <a:pt x="1738718" y="2552700"/>
                  </a:lnTo>
                  <a:lnTo>
                    <a:pt x="1735721" y="2552700"/>
                  </a:lnTo>
                  <a:lnTo>
                    <a:pt x="1735099" y="2565400"/>
                  </a:lnTo>
                  <a:lnTo>
                    <a:pt x="1685671" y="2565400"/>
                  </a:lnTo>
                  <a:lnTo>
                    <a:pt x="1669059" y="2578100"/>
                  </a:lnTo>
                  <a:lnTo>
                    <a:pt x="1653057" y="2578100"/>
                  </a:lnTo>
                  <a:lnTo>
                    <a:pt x="1638452" y="2590800"/>
                  </a:lnTo>
                  <a:lnTo>
                    <a:pt x="1628203" y="2590800"/>
                  </a:lnTo>
                  <a:lnTo>
                    <a:pt x="1623720" y="2603500"/>
                  </a:lnTo>
                  <a:lnTo>
                    <a:pt x="1619758" y="2603500"/>
                  </a:lnTo>
                  <a:lnTo>
                    <a:pt x="1615998" y="2616200"/>
                  </a:lnTo>
                  <a:lnTo>
                    <a:pt x="1613179" y="2616200"/>
                  </a:lnTo>
                  <a:lnTo>
                    <a:pt x="1609864" y="2628900"/>
                  </a:lnTo>
                  <a:lnTo>
                    <a:pt x="1600555" y="2628900"/>
                  </a:lnTo>
                  <a:lnTo>
                    <a:pt x="1599844" y="2641600"/>
                  </a:lnTo>
                  <a:lnTo>
                    <a:pt x="1551571" y="2641600"/>
                  </a:lnTo>
                  <a:lnTo>
                    <a:pt x="1543837" y="2628900"/>
                  </a:lnTo>
                  <a:lnTo>
                    <a:pt x="1493837" y="2628900"/>
                  </a:lnTo>
                  <a:lnTo>
                    <a:pt x="1487373" y="2641600"/>
                  </a:lnTo>
                  <a:lnTo>
                    <a:pt x="1468208" y="2641600"/>
                  </a:lnTo>
                  <a:lnTo>
                    <a:pt x="1461668" y="2654300"/>
                  </a:lnTo>
                  <a:lnTo>
                    <a:pt x="1442796" y="2654300"/>
                  </a:lnTo>
                  <a:lnTo>
                    <a:pt x="1439760" y="2667000"/>
                  </a:lnTo>
                  <a:lnTo>
                    <a:pt x="1327010" y="2667000"/>
                  </a:lnTo>
                  <a:lnTo>
                    <a:pt x="1315554" y="2679700"/>
                  </a:lnTo>
                  <a:lnTo>
                    <a:pt x="1304721" y="2679700"/>
                  </a:lnTo>
                  <a:lnTo>
                    <a:pt x="1297406" y="2692400"/>
                  </a:lnTo>
                  <a:lnTo>
                    <a:pt x="1290599" y="2692400"/>
                  </a:lnTo>
                  <a:lnTo>
                    <a:pt x="1284097" y="2705100"/>
                  </a:lnTo>
                  <a:lnTo>
                    <a:pt x="1277658" y="2705100"/>
                  </a:lnTo>
                  <a:lnTo>
                    <a:pt x="1272425" y="2717800"/>
                  </a:lnTo>
                  <a:lnTo>
                    <a:pt x="1261148" y="2717800"/>
                  </a:lnTo>
                  <a:lnTo>
                    <a:pt x="1257427" y="2730500"/>
                  </a:lnTo>
                  <a:lnTo>
                    <a:pt x="1218869" y="2730500"/>
                  </a:lnTo>
                  <a:lnTo>
                    <a:pt x="1211173" y="2717800"/>
                  </a:lnTo>
                  <a:lnTo>
                    <a:pt x="1173619" y="2717800"/>
                  </a:lnTo>
                  <a:lnTo>
                    <a:pt x="1164145" y="2705100"/>
                  </a:lnTo>
                  <a:lnTo>
                    <a:pt x="1137920" y="2705100"/>
                  </a:lnTo>
                  <a:lnTo>
                    <a:pt x="1130515" y="2692400"/>
                  </a:lnTo>
                  <a:lnTo>
                    <a:pt x="1098804" y="2692400"/>
                  </a:lnTo>
                  <a:lnTo>
                    <a:pt x="1090460" y="2679700"/>
                  </a:lnTo>
                  <a:lnTo>
                    <a:pt x="1064729" y="2679700"/>
                  </a:lnTo>
                  <a:lnTo>
                    <a:pt x="1029195" y="2654300"/>
                  </a:lnTo>
                  <a:lnTo>
                    <a:pt x="1011174" y="2654300"/>
                  </a:lnTo>
                  <a:lnTo>
                    <a:pt x="1002068" y="2641600"/>
                  </a:lnTo>
                  <a:lnTo>
                    <a:pt x="983970" y="2641600"/>
                  </a:lnTo>
                  <a:lnTo>
                    <a:pt x="974839" y="2628900"/>
                  </a:lnTo>
                  <a:lnTo>
                    <a:pt x="948791" y="2628900"/>
                  </a:lnTo>
                  <a:lnTo>
                    <a:pt x="940079" y="2616200"/>
                  </a:lnTo>
                  <a:lnTo>
                    <a:pt x="926706" y="2616200"/>
                  </a:lnTo>
                  <a:lnTo>
                    <a:pt x="913409" y="2603500"/>
                  </a:lnTo>
                  <a:lnTo>
                    <a:pt x="900049" y="2603500"/>
                  </a:lnTo>
                  <a:lnTo>
                    <a:pt x="886472" y="2590800"/>
                  </a:lnTo>
                  <a:lnTo>
                    <a:pt x="862025" y="2590800"/>
                  </a:lnTo>
                  <a:lnTo>
                    <a:pt x="849858" y="2578100"/>
                  </a:lnTo>
                  <a:lnTo>
                    <a:pt x="837755" y="2578100"/>
                  </a:lnTo>
                  <a:lnTo>
                    <a:pt x="822045" y="2565400"/>
                  </a:lnTo>
                  <a:lnTo>
                    <a:pt x="798347" y="2565400"/>
                  </a:lnTo>
                  <a:lnTo>
                    <a:pt x="782535" y="2552700"/>
                  </a:lnTo>
                  <a:lnTo>
                    <a:pt x="764197" y="2552700"/>
                  </a:lnTo>
                  <a:lnTo>
                    <a:pt x="753821" y="2540000"/>
                  </a:lnTo>
                  <a:lnTo>
                    <a:pt x="733145" y="2527300"/>
                  </a:lnTo>
                  <a:lnTo>
                    <a:pt x="709409" y="2527300"/>
                  </a:lnTo>
                  <a:lnTo>
                    <a:pt x="697395" y="2514600"/>
                  </a:lnTo>
                  <a:lnTo>
                    <a:pt x="685406" y="2514600"/>
                  </a:lnTo>
                  <a:lnTo>
                    <a:pt x="663663" y="2501900"/>
                  </a:lnTo>
                  <a:lnTo>
                    <a:pt x="652767" y="2501900"/>
                  </a:lnTo>
                  <a:lnTo>
                    <a:pt x="641819" y="2489200"/>
                  </a:lnTo>
                  <a:lnTo>
                    <a:pt x="608418" y="2489200"/>
                  </a:lnTo>
                  <a:lnTo>
                    <a:pt x="597077" y="2476500"/>
                  </a:lnTo>
                  <a:lnTo>
                    <a:pt x="557415" y="2476500"/>
                  </a:lnTo>
                  <a:lnTo>
                    <a:pt x="549935" y="2463800"/>
                  </a:lnTo>
                  <a:lnTo>
                    <a:pt x="491426" y="2463800"/>
                  </a:lnTo>
                  <a:lnTo>
                    <a:pt x="484162" y="2451100"/>
                  </a:lnTo>
                  <a:lnTo>
                    <a:pt x="420954" y="2451100"/>
                  </a:lnTo>
                  <a:lnTo>
                    <a:pt x="412483" y="2438400"/>
                  </a:lnTo>
                  <a:lnTo>
                    <a:pt x="372046" y="2438400"/>
                  </a:lnTo>
                  <a:lnTo>
                    <a:pt x="356057" y="2425700"/>
                  </a:lnTo>
                  <a:lnTo>
                    <a:pt x="325259" y="2425700"/>
                  </a:lnTo>
                  <a:lnTo>
                    <a:pt x="310388" y="2413000"/>
                  </a:lnTo>
                  <a:lnTo>
                    <a:pt x="268224" y="2413000"/>
                  </a:lnTo>
                  <a:lnTo>
                    <a:pt x="261874" y="2400300"/>
                  </a:lnTo>
                  <a:lnTo>
                    <a:pt x="240169" y="2400300"/>
                  </a:lnTo>
                  <a:lnTo>
                    <a:pt x="232473" y="2387600"/>
                  </a:lnTo>
                  <a:lnTo>
                    <a:pt x="208724" y="2387600"/>
                  </a:lnTo>
                  <a:lnTo>
                    <a:pt x="200329" y="2374900"/>
                  </a:lnTo>
                  <a:lnTo>
                    <a:pt x="175158" y="2374900"/>
                  </a:lnTo>
                  <a:lnTo>
                    <a:pt x="170561" y="2362200"/>
                  </a:lnTo>
                  <a:lnTo>
                    <a:pt x="142417" y="2362200"/>
                  </a:lnTo>
                  <a:lnTo>
                    <a:pt x="135966" y="2349500"/>
                  </a:lnTo>
                  <a:lnTo>
                    <a:pt x="112852" y="2349500"/>
                  </a:lnTo>
                  <a:lnTo>
                    <a:pt x="102743" y="2336800"/>
                  </a:lnTo>
                  <a:lnTo>
                    <a:pt x="82143" y="2336800"/>
                  </a:lnTo>
                  <a:lnTo>
                    <a:pt x="76733" y="2324100"/>
                  </a:lnTo>
                  <a:lnTo>
                    <a:pt x="68008" y="2324100"/>
                  </a:lnTo>
                  <a:lnTo>
                    <a:pt x="73101" y="2311400"/>
                  </a:lnTo>
                  <a:lnTo>
                    <a:pt x="76415" y="2311400"/>
                  </a:lnTo>
                  <a:lnTo>
                    <a:pt x="79768" y="2298700"/>
                  </a:lnTo>
                  <a:lnTo>
                    <a:pt x="91097" y="2298700"/>
                  </a:lnTo>
                  <a:lnTo>
                    <a:pt x="95250" y="2286000"/>
                  </a:lnTo>
                  <a:lnTo>
                    <a:pt x="101003" y="2286000"/>
                  </a:lnTo>
                  <a:lnTo>
                    <a:pt x="106857" y="2273300"/>
                  </a:lnTo>
                  <a:lnTo>
                    <a:pt x="123482" y="2273300"/>
                  </a:lnTo>
                  <a:lnTo>
                    <a:pt x="128181" y="2260600"/>
                  </a:lnTo>
                  <a:lnTo>
                    <a:pt x="140982" y="2260600"/>
                  </a:lnTo>
                  <a:lnTo>
                    <a:pt x="150863" y="2247900"/>
                  </a:lnTo>
                  <a:lnTo>
                    <a:pt x="156857" y="2247900"/>
                  </a:lnTo>
                  <a:lnTo>
                    <a:pt x="164426" y="2235200"/>
                  </a:lnTo>
                  <a:lnTo>
                    <a:pt x="167424" y="2235200"/>
                  </a:lnTo>
                  <a:lnTo>
                    <a:pt x="169799" y="2222500"/>
                  </a:lnTo>
                  <a:lnTo>
                    <a:pt x="172999" y="2209800"/>
                  </a:lnTo>
                  <a:lnTo>
                    <a:pt x="175209" y="2209800"/>
                  </a:lnTo>
                  <a:lnTo>
                    <a:pt x="176517" y="2197100"/>
                  </a:lnTo>
                  <a:lnTo>
                    <a:pt x="176999" y="2184400"/>
                  </a:lnTo>
                  <a:lnTo>
                    <a:pt x="176745" y="2171700"/>
                  </a:lnTo>
                  <a:lnTo>
                    <a:pt x="176022" y="2171700"/>
                  </a:lnTo>
                  <a:lnTo>
                    <a:pt x="175107" y="2159000"/>
                  </a:lnTo>
                  <a:lnTo>
                    <a:pt x="174269" y="2146300"/>
                  </a:lnTo>
                  <a:lnTo>
                    <a:pt x="174002" y="2146300"/>
                  </a:lnTo>
                  <a:lnTo>
                    <a:pt x="173913" y="2133600"/>
                  </a:lnTo>
                  <a:lnTo>
                    <a:pt x="174713" y="2133600"/>
                  </a:lnTo>
                  <a:lnTo>
                    <a:pt x="175158" y="2120900"/>
                  </a:lnTo>
                  <a:lnTo>
                    <a:pt x="176504" y="2120900"/>
                  </a:lnTo>
                  <a:lnTo>
                    <a:pt x="180860" y="2108200"/>
                  </a:lnTo>
                  <a:lnTo>
                    <a:pt x="185724" y="2095500"/>
                  </a:lnTo>
                  <a:lnTo>
                    <a:pt x="195922" y="2082800"/>
                  </a:lnTo>
                  <a:lnTo>
                    <a:pt x="204089" y="2057400"/>
                  </a:lnTo>
                  <a:lnTo>
                    <a:pt x="208089" y="2057400"/>
                  </a:lnTo>
                  <a:lnTo>
                    <a:pt x="211937" y="2044700"/>
                  </a:lnTo>
                  <a:lnTo>
                    <a:pt x="215023" y="2044700"/>
                  </a:lnTo>
                  <a:lnTo>
                    <a:pt x="217932" y="2032000"/>
                  </a:lnTo>
                  <a:lnTo>
                    <a:pt x="220357" y="2019300"/>
                  </a:lnTo>
                  <a:lnTo>
                    <a:pt x="222859" y="2019300"/>
                  </a:lnTo>
                  <a:lnTo>
                    <a:pt x="224155" y="2006600"/>
                  </a:lnTo>
                  <a:lnTo>
                    <a:pt x="226529" y="2006600"/>
                  </a:lnTo>
                  <a:lnTo>
                    <a:pt x="228142" y="1993900"/>
                  </a:lnTo>
                  <a:lnTo>
                    <a:pt x="231990" y="1993900"/>
                  </a:lnTo>
                  <a:lnTo>
                    <a:pt x="235648" y="1981200"/>
                  </a:lnTo>
                  <a:lnTo>
                    <a:pt x="239814" y="1981200"/>
                  </a:lnTo>
                  <a:lnTo>
                    <a:pt x="244246" y="1968500"/>
                  </a:lnTo>
                  <a:lnTo>
                    <a:pt x="247370" y="1968500"/>
                  </a:lnTo>
                  <a:lnTo>
                    <a:pt x="250685" y="1955800"/>
                  </a:lnTo>
                  <a:lnTo>
                    <a:pt x="258699" y="1955800"/>
                  </a:lnTo>
                  <a:lnTo>
                    <a:pt x="261112" y="1943100"/>
                  </a:lnTo>
                  <a:lnTo>
                    <a:pt x="272973" y="1943100"/>
                  </a:lnTo>
                  <a:lnTo>
                    <a:pt x="281901" y="1930400"/>
                  </a:lnTo>
                  <a:lnTo>
                    <a:pt x="290855" y="1930400"/>
                  </a:lnTo>
                  <a:lnTo>
                    <a:pt x="299859" y="1917700"/>
                  </a:lnTo>
                  <a:lnTo>
                    <a:pt x="316445" y="1917700"/>
                  </a:lnTo>
                  <a:lnTo>
                    <a:pt x="323824" y="1905000"/>
                  </a:lnTo>
                  <a:lnTo>
                    <a:pt x="338467" y="1892300"/>
                  </a:lnTo>
                  <a:lnTo>
                    <a:pt x="353758" y="1892300"/>
                  </a:lnTo>
                  <a:lnTo>
                    <a:pt x="376148" y="1866900"/>
                  </a:lnTo>
                  <a:lnTo>
                    <a:pt x="382943" y="1866900"/>
                  </a:lnTo>
                  <a:lnTo>
                    <a:pt x="395389" y="1854200"/>
                  </a:lnTo>
                  <a:lnTo>
                    <a:pt x="415696" y="1854200"/>
                  </a:lnTo>
                  <a:lnTo>
                    <a:pt x="425310" y="1841500"/>
                  </a:lnTo>
                  <a:lnTo>
                    <a:pt x="435876" y="1841500"/>
                  </a:lnTo>
                  <a:lnTo>
                    <a:pt x="450303" y="1828800"/>
                  </a:lnTo>
                  <a:lnTo>
                    <a:pt x="471678" y="1828800"/>
                  </a:lnTo>
                  <a:lnTo>
                    <a:pt x="478637" y="1816100"/>
                  </a:lnTo>
                  <a:lnTo>
                    <a:pt x="485546" y="1816100"/>
                  </a:lnTo>
                  <a:lnTo>
                    <a:pt x="498424" y="1803400"/>
                  </a:lnTo>
                  <a:lnTo>
                    <a:pt x="522046" y="1803400"/>
                  </a:lnTo>
                  <a:lnTo>
                    <a:pt x="524459" y="1790700"/>
                  </a:lnTo>
                  <a:lnTo>
                    <a:pt x="570052" y="1790700"/>
                  </a:lnTo>
                  <a:lnTo>
                    <a:pt x="575068" y="1803400"/>
                  </a:lnTo>
                  <a:lnTo>
                    <a:pt x="593991" y="1803400"/>
                  </a:lnTo>
                  <a:lnTo>
                    <a:pt x="597395" y="1816100"/>
                  </a:lnTo>
                  <a:lnTo>
                    <a:pt x="620318" y="1816100"/>
                  </a:lnTo>
                  <a:lnTo>
                    <a:pt x="627748" y="1828800"/>
                  </a:lnTo>
                  <a:lnTo>
                    <a:pt x="642759" y="1828800"/>
                  </a:lnTo>
                  <a:lnTo>
                    <a:pt x="650417" y="1816100"/>
                  </a:lnTo>
                  <a:lnTo>
                    <a:pt x="676744" y="1816100"/>
                  </a:lnTo>
                  <a:lnTo>
                    <a:pt x="682028" y="1803400"/>
                  </a:lnTo>
                  <a:lnTo>
                    <a:pt x="686917" y="1803400"/>
                  </a:lnTo>
                  <a:lnTo>
                    <a:pt x="692289" y="1790700"/>
                  </a:lnTo>
                  <a:lnTo>
                    <a:pt x="697306" y="1790700"/>
                  </a:lnTo>
                  <a:lnTo>
                    <a:pt x="701014" y="1778000"/>
                  </a:lnTo>
                  <a:lnTo>
                    <a:pt x="704735" y="1778000"/>
                  </a:lnTo>
                  <a:lnTo>
                    <a:pt x="711441" y="1765300"/>
                  </a:lnTo>
                  <a:lnTo>
                    <a:pt x="714311" y="1752600"/>
                  </a:lnTo>
                  <a:lnTo>
                    <a:pt x="716940" y="1752600"/>
                  </a:lnTo>
                  <a:lnTo>
                    <a:pt x="718604" y="1739900"/>
                  </a:lnTo>
                  <a:lnTo>
                    <a:pt x="720344" y="1739900"/>
                  </a:lnTo>
                  <a:lnTo>
                    <a:pt x="721868" y="1727200"/>
                  </a:lnTo>
                  <a:lnTo>
                    <a:pt x="724192" y="1714500"/>
                  </a:lnTo>
                  <a:lnTo>
                    <a:pt x="724776" y="1701800"/>
                  </a:lnTo>
                  <a:lnTo>
                    <a:pt x="725004" y="1701800"/>
                  </a:lnTo>
                  <a:lnTo>
                    <a:pt x="724903" y="1689100"/>
                  </a:lnTo>
                  <a:lnTo>
                    <a:pt x="724115" y="1676400"/>
                  </a:lnTo>
                  <a:lnTo>
                    <a:pt x="722985" y="1663700"/>
                  </a:lnTo>
                  <a:lnTo>
                    <a:pt x="721906" y="1651000"/>
                  </a:lnTo>
                  <a:lnTo>
                    <a:pt x="721258" y="1638300"/>
                  </a:lnTo>
                  <a:lnTo>
                    <a:pt x="720775" y="1625600"/>
                  </a:lnTo>
                  <a:lnTo>
                    <a:pt x="720623" y="1612900"/>
                  </a:lnTo>
                  <a:lnTo>
                    <a:pt x="720928" y="1600200"/>
                  </a:lnTo>
                  <a:lnTo>
                    <a:pt x="721829" y="1600200"/>
                  </a:lnTo>
                  <a:lnTo>
                    <a:pt x="722985" y="1587500"/>
                  </a:lnTo>
                  <a:lnTo>
                    <a:pt x="724331" y="1587500"/>
                  </a:lnTo>
                  <a:lnTo>
                    <a:pt x="725843" y="1574800"/>
                  </a:lnTo>
                  <a:lnTo>
                    <a:pt x="728268" y="1562100"/>
                  </a:lnTo>
                  <a:lnTo>
                    <a:pt x="730935" y="1549400"/>
                  </a:lnTo>
                  <a:lnTo>
                    <a:pt x="733894" y="1536700"/>
                  </a:lnTo>
                  <a:lnTo>
                    <a:pt x="737171" y="1536700"/>
                  </a:lnTo>
                  <a:lnTo>
                    <a:pt x="739584" y="1524000"/>
                  </a:lnTo>
                  <a:lnTo>
                    <a:pt x="742137" y="1511300"/>
                  </a:lnTo>
                  <a:lnTo>
                    <a:pt x="746569" y="1498600"/>
                  </a:lnTo>
                  <a:lnTo>
                    <a:pt x="748576" y="1498600"/>
                  </a:lnTo>
                  <a:lnTo>
                    <a:pt x="750811" y="1485900"/>
                  </a:lnTo>
                  <a:lnTo>
                    <a:pt x="760120" y="1460500"/>
                  </a:lnTo>
                  <a:lnTo>
                    <a:pt x="762177" y="1460500"/>
                  </a:lnTo>
                  <a:lnTo>
                    <a:pt x="765263" y="1447800"/>
                  </a:lnTo>
                  <a:lnTo>
                    <a:pt x="768489" y="1435100"/>
                  </a:lnTo>
                  <a:lnTo>
                    <a:pt x="771906" y="1435100"/>
                  </a:lnTo>
                  <a:lnTo>
                    <a:pt x="775512" y="1422400"/>
                  </a:lnTo>
                  <a:lnTo>
                    <a:pt x="784593" y="1397000"/>
                  </a:lnTo>
                  <a:lnTo>
                    <a:pt x="793115" y="1384300"/>
                  </a:lnTo>
                  <a:lnTo>
                    <a:pt x="800366" y="1358900"/>
                  </a:lnTo>
                  <a:lnTo>
                    <a:pt x="805624" y="1333500"/>
                  </a:lnTo>
                  <a:lnTo>
                    <a:pt x="807402" y="1333500"/>
                  </a:lnTo>
                  <a:lnTo>
                    <a:pt x="808659" y="1320800"/>
                  </a:lnTo>
                  <a:lnTo>
                    <a:pt x="809447" y="1308100"/>
                  </a:lnTo>
                  <a:lnTo>
                    <a:pt x="809879" y="1295400"/>
                  </a:lnTo>
                  <a:lnTo>
                    <a:pt x="810018" y="1282700"/>
                  </a:lnTo>
                  <a:lnTo>
                    <a:pt x="809840" y="1270000"/>
                  </a:lnTo>
                  <a:lnTo>
                    <a:pt x="809142" y="1257300"/>
                  </a:lnTo>
                  <a:lnTo>
                    <a:pt x="807732" y="1257300"/>
                  </a:lnTo>
                  <a:lnTo>
                    <a:pt x="806246" y="1244600"/>
                  </a:lnTo>
                  <a:lnTo>
                    <a:pt x="804633" y="1231900"/>
                  </a:lnTo>
                  <a:lnTo>
                    <a:pt x="801420" y="1219200"/>
                  </a:lnTo>
                  <a:lnTo>
                    <a:pt x="799947" y="1219200"/>
                  </a:lnTo>
                  <a:lnTo>
                    <a:pt x="797750" y="1206500"/>
                  </a:lnTo>
                  <a:lnTo>
                    <a:pt x="794588" y="1193800"/>
                  </a:lnTo>
                  <a:lnTo>
                    <a:pt x="791070" y="1181100"/>
                  </a:lnTo>
                  <a:lnTo>
                    <a:pt x="787019" y="1181100"/>
                  </a:lnTo>
                  <a:lnTo>
                    <a:pt x="782269" y="1168400"/>
                  </a:lnTo>
                  <a:lnTo>
                    <a:pt x="778471" y="1168400"/>
                  </a:lnTo>
                  <a:lnTo>
                    <a:pt x="773988" y="1155700"/>
                  </a:lnTo>
                  <a:lnTo>
                    <a:pt x="769251" y="1155700"/>
                  </a:lnTo>
                  <a:lnTo>
                    <a:pt x="764730" y="1143000"/>
                  </a:lnTo>
                  <a:lnTo>
                    <a:pt x="760031" y="1143000"/>
                  </a:lnTo>
                  <a:lnTo>
                    <a:pt x="748893" y="1130300"/>
                  </a:lnTo>
                  <a:lnTo>
                    <a:pt x="742581" y="1130300"/>
                  </a:lnTo>
                  <a:lnTo>
                    <a:pt x="726160" y="1117600"/>
                  </a:lnTo>
                  <a:lnTo>
                    <a:pt x="721461" y="1104900"/>
                  </a:lnTo>
                  <a:lnTo>
                    <a:pt x="713587" y="1104900"/>
                  </a:lnTo>
                  <a:lnTo>
                    <a:pt x="709879" y="1092200"/>
                  </a:lnTo>
                  <a:lnTo>
                    <a:pt x="703033" y="1092200"/>
                  </a:lnTo>
                  <a:lnTo>
                    <a:pt x="698360" y="1079500"/>
                  </a:lnTo>
                  <a:lnTo>
                    <a:pt x="693915" y="1066800"/>
                  </a:lnTo>
                  <a:lnTo>
                    <a:pt x="689673" y="1066800"/>
                  </a:lnTo>
                  <a:lnTo>
                    <a:pt x="681494" y="1041400"/>
                  </a:lnTo>
                  <a:lnTo>
                    <a:pt x="677659" y="1041400"/>
                  </a:lnTo>
                  <a:lnTo>
                    <a:pt x="674052" y="1028700"/>
                  </a:lnTo>
                  <a:lnTo>
                    <a:pt x="670636" y="1016000"/>
                  </a:lnTo>
                  <a:lnTo>
                    <a:pt x="668248" y="1016000"/>
                  </a:lnTo>
                  <a:lnTo>
                    <a:pt x="666013" y="1003300"/>
                  </a:lnTo>
                  <a:lnTo>
                    <a:pt x="663968" y="1003300"/>
                  </a:lnTo>
                  <a:lnTo>
                    <a:pt x="662139" y="990600"/>
                  </a:lnTo>
                  <a:lnTo>
                    <a:pt x="661060" y="990600"/>
                  </a:lnTo>
                  <a:lnTo>
                    <a:pt x="660654" y="977900"/>
                  </a:lnTo>
                  <a:lnTo>
                    <a:pt x="661200" y="977900"/>
                  </a:lnTo>
                  <a:lnTo>
                    <a:pt x="661466" y="965200"/>
                  </a:lnTo>
                  <a:lnTo>
                    <a:pt x="669201" y="965200"/>
                  </a:lnTo>
                  <a:lnTo>
                    <a:pt x="670953" y="952500"/>
                  </a:lnTo>
                  <a:lnTo>
                    <a:pt x="685533" y="952500"/>
                  </a:lnTo>
                  <a:lnTo>
                    <a:pt x="688086" y="939800"/>
                  </a:lnTo>
                  <a:lnTo>
                    <a:pt x="754164" y="939800"/>
                  </a:lnTo>
                  <a:lnTo>
                    <a:pt x="762584" y="927100"/>
                  </a:lnTo>
                  <a:lnTo>
                    <a:pt x="784821" y="927100"/>
                  </a:lnTo>
                  <a:lnTo>
                    <a:pt x="791667" y="914400"/>
                  </a:lnTo>
                  <a:lnTo>
                    <a:pt x="804913" y="914400"/>
                  </a:lnTo>
                  <a:lnTo>
                    <a:pt x="814844" y="901700"/>
                  </a:lnTo>
                  <a:lnTo>
                    <a:pt x="818997" y="889000"/>
                  </a:lnTo>
                  <a:lnTo>
                    <a:pt x="821461" y="889000"/>
                  </a:lnTo>
                  <a:lnTo>
                    <a:pt x="822985" y="876300"/>
                  </a:lnTo>
                  <a:lnTo>
                    <a:pt x="824014" y="876300"/>
                  </a:lnTo>
                  <a:lnTo>
                    <a:pt x="825360" y="863600"/>
                  </a:lnTo>
                  <a:lnTo>
                    <a:pt x="824865" y="863600"/>
                  </a:lnTo>
                  <a:lnTo>
                    <a:pt x="822452" y="850900"/>
                  </a:lnTo>
                  <a:lnTo>
                    <a:pt x="819048" y="838200"/>
                  </a:lnTo>
                  <a:lnTo>
                    <a:pt x="813816" y="838200"/>
                  </a:lnTo>
                  <a:lnTo>
                    <a:pt x="809383" y="825500"/>
                  </a:lnTo>
                  <a:lnTo>
                    <a:pt x="804506" y="825500"/>
                  </a:lnTo>
                  <a:lnTo>
                    <a:pt x="792695" y="812800"/>
                  </a:lnTo>
                  <a:lnTo>
                    <a:pt x="763524" y="812800"/>
                  </a:lnTo>
                  <a:lnTo>
                    <a:pt x="748753" y="800100"/>
                  </a:lnTo>
                  <a:lnTo>
                    <a:pt x="702576" y="800100"/>
                  </a:lnTo>
                  <a:lnTo>
                    <a:pt x="701827" y="787400"/>
                  </a:lnTo>
                  <a:lnTo>
                    <a:pt x="700163" y="787400"/>
                  </a:lnTo>
                  <a:lnTo>
                    <a:pt x="700252" y="774700"/>
                  </a:lnTo>
                  <a:lnTo>
                    <a:pt x="703389" y="774700"/>
                  </a:lnTo>
                  <a:lnTo>
                    <a:pt x="704684" y="762000"/>
                  </a:lnTo>
                  <a:lnTo>
                    <a:pt x="711581" y="762000"/>
                  </a:lnTo>
                  <a:lnTo>
                    <a:pt x="713727" y="749300"/>
                  </a:lnTo>
                  <a:lnTo>
                    <a:pt x="722185" y="749300"/>
                  </a:lnTo>
                  <a:lnTo>
                    <a:pt x="726694" y="736600"/>
                  </a:lnTo>
                  <a:lnTo>
                    <a:pt x="741641" y="736600"/>
                  </a:lnTo>
                  <a:lnTo>
                    <a:pt x="749503" y="723900"/>
                  </a:lnTo>
                  <a:lnTo>
                    <a:pt x="773595" y="723900"/>
                  </a:lnTo>
                  <a:lnTo>
                    <a:pt x="776897" y="711200"/>
                  </a:lnTo>
                  <a:lnTo>
                    <a:pt x="869454" y="711200"/>
                  </a:lnTo>
                  <a:lnTo>
                    <a:pt x="880579" y="723900"/>
                  </a:lnTo>
                  <a:lnTo>
                    <a:pt x="926299" y="723900"/>
                  </a:lnTo>
                  <a:lnTo>
                    <a:pt x="932954" y="711200"/>
                  </a:lnTo>
                  <a:lnTo>
                    <a:pt x="956538" y="711200"/>
                  </a:lnTo>
                  <a:lnTo>
                    <a:pt x="967549" y="698500"/>
                  </a:lnTo>
                  <a:lnTo>
                    <a:pt x="979131" y="698500"/>
                  </a:lnTo>
                  <a:lnTo>
                    <a:pt x="982179" y="685800"/>
                  </a:lnTo>
                  <a:lnTo>
                    <a:pt x="999896" y="685800"/>
                  </a:lnTo>
                  <a:lnTo>
                    <a:pt x="1009154" y="673100"/>
                  </a:lnTo>
                  <a:lnTo>
                    <a:pt x="1031163" y="673100"/>
                  </a:lnTo>
                  <a:lnTo>
                    <a:pt x="1040155" y="660400"/>
                  </a:lnTo>
                  <a:lnTo>
                    <a:pt x="1048854" y="660400"/>
                  </a:lnTo>
                  <a:lnTo>
                    <a:pt x="1057529" y="647700"/>
                  </a:lnTo>
                  <a:lnTo>
                    <a:pt x="1106335" y="647700"/>
                  </a:lnTo>
                  <a:lnTo>
                    <a:pt x="1108621" y="660400"/>
                  </a:lnTo>
                  <a:lnTo>
                    <a:pt x="1119136" y="660400"/>
                  </a:lnTo>
                  <a:lnTo>
                    <a:pt x="1124013" y="673100"/>
                  </a:lnTo>
                  <a:lnTo>
                    <a:pt x="1129017" y="673100"/>
                  </a:lnTo>
                  <a:lnTo>
                    <a:pt x="1133856" y="685800"/>
                  </a:lnTo>
                  <a:lnTo>
                    <a:pt x="1139939" y="685800"/>
                  </a:lnTo>
                  <a:lnTo>
                    <a:pt x="1140650" y="698500"/>
                  </a:lnTo>
                  <a:lnTo>
                    <a:pt x="1142669" y="698500"/>
                  </a:lnTo>
                  <a:lnTo>
                    <a:pt x="1143609" y="711200"/>
                  </a:lnTo>
                  <a:lnTo>
                    <a:pt x="1144676" y="711200"/>
                  </a:lnTo>
                  <a:lnTo>
                    <a:pt x="1144993" y="723900"/>
                  </a:lnTo>
                  <a:lnTo>
                    <a:pt x="1145133" y="736600"/>
                  </a:lnTo>
                  <a:lnTo>
                    <a:pt x="1144905" y="749300"/>
                  </a:lnTo>
                  <a:lnTo>
                    <a:pt x="1144549" y="749300"/>
                  </a:lnTo>
                  <a:lnTo>
                    <a:pt x="1144117" y="762000"/>
                  </a:lnTo>
                  <a:lnTo>
                    <a:pt x="1143800" y="762000"/>
                  </a:lnTo>
                  <a:lnTo>
                    <a:pt x="1143825" y="774700"/>
                  </a:lnTo>
                  <a:lnTo>
                    <a:pt x="1144193" y="774700"/>
                  </a:lnTo>
                  <a:lnTo>
                    <a:pt x="1145133" y="787400"/>
                  </a:lnTo>
                  <a:lnTo>
                    <a:pt x="1150899" y="800100"/>
                  </a:lnTo>
                  <a:lnTo>
                    <a:pt x="1154391" y="812800"/>
                  </a:lnTo>
                  <a:lnTo>
                    <a:pt x="1164894" y="812800"/>
                  </a:lnTo>
                  <a:lnTo>
                    <a:pt x="1171498" y="825500"/>
                  </a:lnTo>
                  <a:lnTo>
                    <a:pt x="1178521" y="825500"/>
                  </a:lnTo>
                  <a:lnTo>
                    <a:pt x="1185837" y="838200"/>
                  </a:lnTo>
                  <a:lnTo>
                    <a:pt x="1205090" y="838200"/>
                  </a:lnTo>
                  <a:lnTo>
                    <a:pt x="1211745" y="850900"/>
                  </a:lnTo>
                  <a:lnTo>
                    <a:pt x="1232877" y="850900"/>
                  </a:lnTo>
                  <a:lnTo>
                    <a:pt x="1243647" y="863600"/>
                  </a:lnTo>
                  <a:lnTo>
                    <a:pt x="1277137" y="863600"/>
                  </a:lnTo>
                  <a:lnTo>
                    <a:pt x="1288529" y="876300"/>
                  </a:lnTo>
                  <a:lnTo>
                    <a:pt x="1491970" y="876300"/>
                  </a:lnTo>
                  <a:lnTo>
                    <a:pt x="1499666" y="863600"/>
                  </a:lnTo>
                  <a:lnTo>
                    <a:pt x="1521053" y="863600"/>
                  </a:lnTo>
                  <a:lnTo>
                    <a:pt x="1526819" y="850900"/>
                  </a:lnTo>
                  <a:lnTo>
                    <a:pt x="1537512" y="850900"/>
                  </a:lnTo>
                  <a:lnTo>
                    <a:pt x="1547406" y="838200"/>
                  </a:lnTo>
                  <a:lnTo>
                    <a:pt x="1556308" y="838200"/>
                  </a:lnTo>
                  <a:lnTo>
                    <a:pt x="1560195" y="825500"/>
                  </a:lnTo>
                  <a:lnTo>
                    <a:pt x="1572945" y="825500"/>
                  </a:lnTo>
                  <a:lnTo>
                    <a:pt x="1577378" y="812800"/>
                  </a:lnTo>
                  <a:lnTo>
                    <a:pt x="1586331" y="812800"/>
                  </a:lnTo>
                  <a:lnTo>
                    <a:pt x="1590268" y="800100"/>
                  </a:lnTo>
                  <a:lnTo>
                    <a:pt x="1593938" y="800100"/>
                  </a:lnTo>
                  <a:lnTo>
                    <a:pt x="1597063" y="787400"/>
                  </a:lnTo>
                  <a:lnTo>
                    <a:pt x="1603159" y="787400"/>
                  </a:lnTo>
                  <a:lnTo>
                    <a:pt x="1605254" y="774700"/>
                  </a:lnTo>
                  <a:lnTo>
                    <a:pt x="1609686" y="774700"/>
                  </a:lnTo>
                  <a:lnTo>
                    <a:pt x="1614665" y="762000"/>
                  </a:lnTo>
                  <a:lnTo>
                    <a:pt x="1625117" y="762000"/>
                  </a:lnTo>
                  <a:lnTo>
                    <a:pt x="1630489" y="749300"/>
                  </a:lnTo>
                  <a:lnTo>
                    <a:pt x="1635582" y="749300"/>
                  </a:lnTo>
                  <a:lnTo>
                    <a:pt x="1646707" y="736600"/>
                  </a:lnTo>
                  <a:lnTo>
                    <a:pt x="1652282" y="736600"/>
                  </a:lnTo>
                  <a:lnTo>
                    <a:pt x="1669656" y="723900"/>
                  </a:lnTo>
                  <a:lnTo>
                    <a:pt x="1675409" y="711200"/>
                  </a:lnTo>
                  <a:lnTo>
                    <a:pt x="1685607" y="711200"/>
                  </a:lnTo>
                  <a:lnTo>
                    <a:pt x="1686737" y="698500"/>
                  </a:lnTo>
                  <a:lnTo>
                    <a:pt x="1728292" y="698500"/>
                  </a:lnTo>
                  <a:lnTo>
                    <a:pt x="1732953" y="685800"/>
                  </a:lnTo>
                  <a:lnTo>
                    <a:pt x="1769414" y="685800"/>
                  </a:lnTo>
                  <a:lnTo>
                    <a:pt x="1781403" y="673100"/>
                  </a:lnTo>
                  <a:lnTo>
                    <a:pt x="1802434" y="673100"/>
                  </a:lnTo>
                  <a:lnTo>
                    <a:pt x="1807044" y="660400"/>
                  </a:lnTo>
                  <a:lnTo>
                    <a:pt x="1819884" y="660400"/>
                  </a:lnTo>
                  <a:lnTo>
                    <a:pt x="1825929" y="647700"/>
                  </a:lnTo>
                  <a:lnTo>
                    <a:pt x="1838401" y="647700"/>
                  </a:lnTo>
                  <a:lnTo>
                    <a:pt x="1845348" y="635000"/>
                  </a:lnTo>
                  <a:lnTo>
                    <a:pt x="1855317" y="635000"/>
                  </a:lnTo>
                  <a:lnTo>
                    <a:pt x="1858721" y="622300"/>
                  </a:lnTo>
                  <a:lnTo>
                    <a:pt x="1904580" y="622300"/>
                  </a:lnTo>
                  <a:lnTo>
                    <a:pt x="1906371" y="635000"/>
                  </a:lnTo>
                  <a:lnTo>
                    <a:pt x="1932863" y="635000"/>
                  </a:lnTo>
                  <a:lnTo>
                    <a:pt x="1933486" y="647700"/>
                  </a:lnTo>
                  <a:lnTo>
                    <a:pt x="1940280" y="647700"/>
                  </a:lnTo>
                  <a:lnTo>
                    <a:pt x="1940826" y="660400"/>
                  </a:lnTo>
                  <a:lnTo>
                    <a:pt x="1942388" y="660400"/>
                  </a:lnTo>
                  <a:lnTo>
                    <a:pt x="1942655" y="673100"/>
                  </a:lnTo>
                  <a:lnTo>
                    <a:pt x="1942655" y="685800"/>
                  </a:lnTo>
                  <a:lnTo>
                    <a:pt x="1942122" y="698500"/>
                  </a:lnTo>
                  <a:lnTo>
                    <a:pt x="1940775" y="698500"/>
                  </a:lnTo>
                  <a:lnTo>
                    <a:pt x="1940369" y="711200"/>
                  </a:lnTo>
                  <a:lnTo>
                    <a:pt x="1940242" y="711200"/>
                  </a:lnTo>
                  <a:lnTo>
                    <a:pt x="1940280" y="723900"/>
                  </a:lnTo>
                  <a:lnTo>
                    <a:pt x="1941715" y="723900"/>
                  </a:lnTo>
                  <a:lnTo>
                    <a:pt x="1943849" y="736600"/>
                  </a:lnTo>
                  <a:lnTo>
                    <a:pt x="1946478" y="749300"/>
                  </a:lnTo>
                  <a:lnTo>
                    <a:pt x="1949564" y="749300"/>
                  </a:lnTo>
                  <a:lnTo>
                    <a:pt x="1953082" y="762000"/>
                  </a:lnTo>
                  <a:lnTo>
                    <a:pt x="1959533" y="762000"/>
                  </a:lnTo>
                  <a:lnTo>
                    <a:pt x="1962962" y="774700"/>
                  </a:lnTo>
                  <a:lnTo>
                    <a:pt x="1966544" y="774700"/>
                  </a:lnTo>
                  <a:lnTo>
                    <a:pt x="1974278" y="787400"/>
                  </a:lnTo>
                  <a:lnTo>
                    <a:pt x="1978063" y="800100"/>
                  </a:lnTo>
                  <a:lnTo>
                    <a:pt x="1984311" y="800100"/>
                  </a:lnTo>
                  <a:lnTo>
                    <a:pt x="1986686" y="812800"/>
                  </a:lnTo>
                  <a:lnTo>
                    <a:pt x="1990217" y="812800"/>
                  </a:lnTo>
                  <a:lnTo>
                    <a:pt x="1991423" y="825500"/>
                  </a:lnTo>
                  <a:lnTo>
                    <a:pt x="1993658" y="825500"/>
                  </a:lnTo>
                  <a:lnTo>
                    <a:pt x="1994509" y="838200"/>
                  </a:lnTo>
                  <a:lnTo>
                    <a:pt x="1995182" y="838200"/>
                  </a:lnTo>
                  <a:lnTo>
                    <a:pt x="1996122" y="850900"/>
                  </a:lnTo>
                  <a:lnTo>
                    <a:pt x="1996884" y="850900"/>
                  </a:lnTo>
                  <a:lnTo>
                    <a:pt x="1997113" y="863600"/>
                  </a:lnTo>
                  <a:lnTo>
                    <a:pt x="1996122" y="863600"/>
                  </a:lnTo>
                  <a:lnTo>
                    <a:pt x="1995627" y="876300"/>
                  </a:lnTo>
                  <a:lnTo>
                    <a:pt x="1992147" y="876300"/>
                  </a:lnTo>
                  <a:lnTo>
                    <a:pt x="1989721" y="889000"/>
                  </a:lnTo>
                  <a:lnTo>
                    <a:pt x="1982838" y="901700"/>
                  </a:lnTo>
                  <a:lnTo>
                    <a:pt x="1977326" y="901700"/>
                  </a:lnTo>
                  <a:lnTo>
                    <a:pt x="1974824" y="914400"/>
                  </a:lnTo>
                  <a:lnTo>
                    <a:pt x="1971560" y="927100"/>
                  </a:lnTo>
                  <a:lnTo>
                    <a:pt x="1970938" y="927100"/>
                  </a:lnTo>
                  <a:lnTo>
                    <a:pt x="1970443" y="939800"/>
                  </a:lnTo>
                  <a:lnTo>
                    <a:pt x="1969998" y="939800"/>
                  </a:lnTo>
                  <a:lnTo>
                    <a:pt x="1969858" y="952500"/>
                  </a:lnTo>
                  <a:lnTo>
                    <a:pt x="1970303" y="965200"/>
                  </a:lnTo>
                  <a:lnTo>
                    <a:pt x="1971014" y="977900"/>
                  </a:lnTo>
                  <a:lnTo>
                    <a:pt x="1972221" y="977900"/>
                  </a:lnTo>
                  <a:lnTo>
                    <a:pt x="1974062" y="990600"/>
                  </a:lnTo>
                  <a:lnTo>
                    <a:pt x="1976666" y="990600"/>
                  </a:lnTo>
                  <a:lnTo>
                    <a:pt x="1979879" y="1003300"/>
                  </a:lnTo>
                  <a:lnTo>
                    <a:pt x="1983955" y="1016000"/>
                  </a:lnTo>
                  <a:lnTo>
                    <a:pt x="1991652" y="1028700"/>
                  </a:lnTo>
                  <a:lnTo>
                    <a:pt x="1995093" y="1028700"/>
                  </a:lnTo>
                  <a:lnTo>
                    <a:pt x="1998179" y="1041400"/>
                  </a:lnTo>
                  <a:lnTo>
                    <a:pt x="2001583" y="1041400"/>
                  </a:lnTo>
                  <a:lnTo>
                    <a:pt x="2002078" y="1054100"/>
                  </a:lnTo>
                  <a:lnTo>
                    <a:pt x="2003107" y="1054100"/>
                  </a:lnTo>
                  <a:lnTo>
                    <a:pt x="2002383" y="1066800"/>
                  </a:lnTo>
                  <a:lnTo>
                    <a:pt x="1999843" y="1066800"/>
                  </a:lnTo>
                  <a:lnTo>
                    <a:pt x="1995309" y="1079500"/>
                  </a:lnTo>
                  <a:lnTo>
                    <a:pt x="1991093" y="1079500"/>
                  </a:lnTo>
                  <a:lnTo>
                    <a:pt x="1987969" y="1092200"/>
                  </a:lnTo>
                  <a:lnTo>
                    <a:pt x="1986686" y="1092200"/>
                  </a:lnTo>
                  <a:lnTo>
                    <a:pt x="1986635" y="1104900"/>
                  </a:lnTo>
                  <a:lnTo>
                    <a:pt x="1988566" y="1117600"/>
                  </a:lnTo>
                  <a:lnTo>
                    <a:pt x="1994598" y="1117600"/>
                  </a:lnTo>
                  <a:lnTo>
                    <a:pt x="1997468" y="1130300"/>
                  </a:lnTo>
                  <a:lnTo>
                    <a:pt x="2000415" y="1130300"/>
                  </a:lnTo>
                  <a:lnTo>
                    <a:pt x="2003018" y="1143000"/>
                  </a:lnTo>
                  <a:lnTo>
                    <a:pt x="2005926" y="1143000"/>
                  </a:lnTo>
                  <a:lnTo>
                    <a:pt x="2015718" y="1155700"/>
                  </a:lnTo>
                  <a:lnTo>
                    <a:pt x="2019261" y="1155700"/>
                  </a:lnTo>
                  <a:lnTo>
                    <a:pt x="2023795" y="1168400"/>
                  </a:lnTo>
                  <a:lnTo>
                    <a:pt x="2033117" y="1168400"/>
                  </a:lnTo>
                  <a:lnTo>
                    <a:pt x="2037867" y="1181100"/>
                  </a:lnTo>
                  <a:lnTo>
                    <a:pt x="2043252" y="1181100"/>
                  </a:lnTo>
                  <a:lnTo>
                    <a:pt x="2048713" y="1193800"/>
                  </a:lnTo>
                  <a:lnTo>
                    <a:pt x="2054301" y="1193800"/>
                  </a:lnTo>
                  <a:lnTo>
                    <a:pt x="2060054" y="1206500"/>
                  </a:lnTo>
                  <a:lnTo>
                    <a:pt x="2069630" y="1206500"/>
                  </a:lnTo>
                  <a:lnTo>
                    <a:pt x="2075002" y="1219200"/>
                  </a:lnTo>
                  <a:lnTo>
                    <a:pt x="2095982" y="1219200"/>
                  </a:lnTo>
                  <a:lnTo>
                    <a:pt x="2103501" y="1231900"/>
                  </a:lnTo>
                  <a:lnTo>
                    <a:pt x="2170087" y="1231900"/>
                  </a:lnTo>
                  <a:lnTo>
                    <a:pt x="2176703" y="1219200"/>
                  </a:lnTo>
                  <a:lnTo>
                    <a:pt x="2185886" y="1219200"/>
                  </a:lnTo>
                  <a:lnTo>
                    <a:pt x="2189365" y="1206500"/>
                  </a:lnTo>
                  <a:lnTo>
                    <a:pt x="2192261" y="1206500"/>
                  </a:lnTo>
                  <a:lnTo>
                    <a:pt x="2194687" y="1193800"/>
                  </a:lnTo>
                  <a:lnTo>
                    <a:pt x="2196566" y="1193800"/>
                  </a:lnTo>
                  <a:lnTo>
                    <a:pt x="2197735" y="1181100"/>
                  </a:lnTo>
                  <a:lnTo>
                    <a:pt x="2198319" y="1181100"/>
                  </a:lnTo>
                  <a:lnTo>
                    <a:pt x="2198827" y="1168400"/>
                  </a:lnTo>
                  <a:lnTo>
                    <a:pt x="2198954" y="1168400"/>
                  </a:lnTo>
                  <a:lnTo>
                    <a:pt x="2198878" y="1155700"/>
                  </a:lnTo>
                  <a:lnTo>
                    <a:pt x="2198852" y="1143000"/>
                  </a:lnTo>
                  <a:lnTo>
                    <a:pt x="2199119" y="1143000"/>
                  </a:lnTo>
                  <a:lnTo>
                    <a:pt x="2199703" y="1130300"/>
                  </a:lnTo>
                  <a:lnTo>
                    <a:pt x="2201976" y="1130300"/>
                  </a:lnTo>
                  <a:lnTo>
                    <a:pt x="2202294" y="1117600"/>
                  </a:lnTo>
                  <a:lnTo>
                    <a:pt x="2217509" y="1117600"/>
                  </a:lnTo>
                  <a:lnTo>
                    <a:pt x="2221395" y="1104900"/>
                  </a:lnTo>
                  <a:lnTo>
                    <a:pt x="2268829" y="1104900"/>
                  </a:lnTo>
                  <a:lnTo>
                    <a:pt x="2274443" y="1117600"/>
                  </a:lnTo>
                  <a:lnTo>
                    <a:pt x="2279993" y="1117600"/>
                  </a:lnTo>
                  <a:lnTo>
                    <a:pt x="2286127" y="1130300"/>
                  </a:lnTo>
                  <a:lnTo>
                    <a:pt x="2293480" y="1130300"/>
                  </a:lnTo>
                  <a:lnTo>
                    <a:pt x="2304211" y="1143000"/>
                  </a:lnTo>
                  <a:lnTo>
                    <a:pt x="2363800" y="1143000"/>
                  </a:lnTo>
                  <a:lnTo>
                    <a:pt x="2371420" y="1130300"/>
                  </a:lnTo>
                  <a:lnTo>
                    <a:pt x="2385339" y="1130300"/>
                  </a:lnTo>
                  <a:lnTo>
                    <a:pt x="2391867" y="1117600"/>
                  </a:lnTo>
                  <a:lnTo>
                    <a:pt x="2407208" y="1117600"/>
                  </a:lnTo>
                  <a:lnTo>
                    <a:pt x="2411285" y="1104900"/>
                  </a:lnTo>
                  <a:lnTo>
                    <a:pt x="2418270" y="1104900"/>
                  </a:lnTo>
                  <a:lnTo>
                    <a:pt x="2421178" y="1092200"/>
                  </a:lnTo>
                  <a:lnTo>
                    <a:pt x="2428024" y="1092200"/>
                  </a:lnTo>
                  <a:lnTo>
                    <a:pt x="2430030" y="1079500"/>
                  </a:lnTo>
                  <a:lnTo>
                    <a:pt x="2432710" y="1066800"/>
                  </a:lnTo>
                  <a:lnTo>
                    <a:pt x="2434336" y="1066800"/>
                  </a:lnTo>
                  <a:lnTo>
                    <a:pt x="2435148" y="1054100"/>
                  </a:lnTo>
                  <a:lnTo>
                    <a:pt x="2435352" y="1041400"/>
                  </a:lnTo>
                  <a:lnTo>
                    <a:pt x="2435631" y="1041400"/>
                  </a:lnTo>
                  <a:lnTo>
                    <a:pt x="2435314" y="1028700"/>
                  </a:lnTo>
                  <a:lnTo>
                    <a:pt x="2434907" y="1028700"/>
                  </a:lnTo>
                  <a:lnTo>
                    <a:pt x="2433891" y="1003300"/>
                  </a:lnTo>
                  <a:lnTo>
                    <a:pt x="2433574" y="1003300"/>
                  </a:lnTo>
                  <a:lnTo>
                    <a:pt x="2433663" y="990600"/>
                  </a:lnTo>
                  <a:lnTo>
                    <a:pt x="2434602" y="990600"/>
                  </a:lnTo>
                  <a:lnTo>
                    <a:pt x="2434996" y="977900"/>
                  </a:lnTo>
                  <a:lnTo>
                    <a:pt x="2440140" y="977900"/>
                  </a:lnTo>
                  <a:lnTo>
                    <a:pt x="2441448" y="965200"/>
                  </a:lnTo>
                  <a:lnTo>
                    <a:pt x="2628201" y="965200"/>
                  </a:lnTo>
                  <a:lnTo>
                    <a:pt x="2629585" y="977900"/>
                  </a:lnTo>
                  <a:lnTo>
                    <a:pt x="2630259" y="990600"/>
                  </a:lnTo>
                  <a:lnTo>
                    <a:pt x="2629585" y="990600"/>
                  </a:lnTo>
                  <a:lnTo>
                    <a:pt x="2628417" y="1003300"/>
                  </a:lnTo>
                  <a:lnTo>
                    <a:pt x="2627388" y="1016000"/>
                  </a:lnTo>
                  <a:lnTo>
                    <a:pt x="2626144" y="1016000"/>
                  </a:lnTo>
                  <a:lnTo>
                    <a:pt x="2626093" y="1028700"/>
                  </a:lnTo>
                  <a:lnTo>
                    <a:pt x="2627033" y="1041400"/>
                  </a:lnTo>
                  <a:lnTo>
                    <a:pt x="2628315" y="1041400"/>
                  </a:lnTo>
                  <a:lnTo>
                    <a:pt x="2630309" y="1054100"/>
                  </a:lnTo>
                  <a:lnTo>
                    <a:pt x="2632824" y="1054100"/>
                  </a:lnTo>
                  <a:lnTo>
                    <a:pt x="2635669" y="1066800"/>
                  </a:lnTo>
                  <a:lnTo>
                    <a:pt x="2637498" y="1066800"/>
                  </a:lnTo>
                  <a:lnTo>
                    <a:pt x="2639466" y="1079500"/>
                  </a:lnTo>
                  <a:lnTo>
                    <a:pt x="2645422" y="1079500"/>
                  </a:lnTo>
                  <a:lnTo>
                    <a:pt x="2649131" y="1092200"/>
                  </a:lnTo>
                  <a:lnTo>
                    <a:pt x="2653347" y="1092200"/>
                  </a:lnTo>
                  <a:lnTo>
                    <a:pt x="2658884" y="1104900"/>
                  </a:lnTo>
                  <a:lnTo>
                    <a:pt x="2670683" y="1104900"/>
                  </a:lnTo>
                  <a:lnTo>
                    <a:pt x="2677007" y="1117600"/>
                  </a:lnTo>
                  <a:lnTo>
                    <a:pt x="2693873" y="1117600"/>
                  </a:lnTo>
                  <a:lnTo>
                    <a:pt x="2697632" y="1130300"/>
                  </a:lnTo>
                  <a:lnTo>
                    <a:pt x="2710840" y="1130300"/>
                  </a:lnTo>
                  <a:lnTo>
                    <a:pt x="2715349" y="1143000"/>
                  </a:lnTo>
                  <a:lnTo>
                    <a:pt x="2725509" y="1143000"/>
                  </a:lnTo>
                  <a:lnTo>
                    <a:pt x="2727566" y="1155700"/>
                  </a:lnTo>
                  <a:lnTo>
                    <a:pt x="2731947" y="1155700"/>
                  </a:lnTo>
                  <a:lnTo>
                    <a:pt x="2733471" y="1168400"/>
                  </a:lnTo>
                  <a:lnTo>
                    <a:pt x="2738170" y="1181100"/>
                  </a:lnTo>
                  <a:lnTo>
                    <a:pt x="2745282" y="1181100"/>
                  </a:lnTo>
                  <a:lnTo>
                    <a:pt x="2750769" y="1193800"/>
                  </a:lnTo>
                  <a:lnTo>
                    <a:pt x="2757068" y="1193800"/>
                  </a:lnTo>
                  <a:lnTo>
                    <a:pt x="2763951" y="1206500"/>
                  </a:lnTo>
                  <a:lnTo>
                    <a:pt x="2777553" y="1206500"/>
                  </a:lnTo>
                  <a:lnTo>
                    <a:pt x="2783992" y="1219200"/>
                  </a:lnTo>
                  <a:lnTo>
                    <a:pt x="2803233" y="1219200"/>
                  </a:lnTo>
                  <a:lnTo>
                    <a:pt x="2809557" y="1231900"/>
                  </a:lnTo>
                  <a:lnTo>
                    <a:pt x="2834335" y="1231900"/>
                  </a:lnTo>
                  <a:lnTo>
                    <a:pt x="2840215" y="1244600"/>
                  </a:lnTo>
                  <a:lnTo>
                    <a:pt x="2857512" y="1244600"/>
                  </a:lnTo>
                  <a:lnTo>
                    <a:pt x="2863126" y="1257300"/>
                  </a:lnTo>
                  <a:lnTo>
                    <a:pt x="2878213" y="1257300"/>
                  </a:lnTo>
                  <a:lnTo>
                    <a:pt x="2884474" y="1270000"/>
                  </a:lnTo>
                  <a:lnTo>
                    <a:pt x="2890570" y="1270000"/>
                  </a:lnTo>
                  <a:lnTo>
                    <a:pt x="2903042" y="1282700"/>
                  </a:lnTo>
                  <a:lnTo>
                    <a:pt x="2909582" y="1295400"/>
                  </a:lnTo>
                  <a:lnTo>
                    <a:pt x="2927947" y="1295400"/>
                  </a:lnTo>
                  <a:lnTo>
                    <a:pt x="2934043" y="1308100"/>
                  </a:lnTo>
                  <a:lnTo>
                    <a:pt x="2976067" y="1308100"/>
                  </a:lnTo>
                  <a:lnTo>
                    <a:pt x="2978353" y="1320800"/>
                  </a:lnTo>
                  <a:lnTo>
                    <a:pt x="2994456" y="1320800"/>
                  </a:lnTo>
                  <a:lnTo>
                    <a:pt x="2995930" y="1333500"/>
                  </a:lnTo>
                  <a:lnTo>
                    <a:pt x="3002826" y="1333500"/>
                  </a:lnTo>
                  <a:lnTo>
                    <a:pt x="3012300" y="1346200"/>
                  </a:lnTo>
                  <a:lnTo>
                    <a:pt x="3023451" y="1358900"/>
                  </a:lnTo>
                  <a:lnTo>
                    <a:pt x="3036697" y="1358900"/>
                  </a:lnTo>
                  <a:lnTo>
                    <a:pt x="3042602" y="1371600"/>
                  </a:lnTo>
                  <a:lnTo>
                    <a:pt x="3048279" y="1371600"/>
                  </a:lnTo>
                  <a:lnTo>
                    <a:pt x="3055531" y="1358900"/>
                  </a:lnTo>
                  <a:lnTo>
                    <a:pt x="3087471" y="1358900"/>
                  </a:lnTo>
                  <a:lnTo>
                    <a:pt x="3087471" y="1320800"/>
                  </a:lnTo>
                  <a:lnTo>
                    <a:pt x="3057271" y="1320800"/>
                  </a:lnTo>
                  <a:lnTo>
                    <a:pt x="3051149" y="1333500"/>
                  </a:lnTo>
                  <a:lnTo>
                    <a:pt x="3043669" y="1333500"/>
                  </a:lnTo>
                  <a:lnTo>
                    <a:pt x="3042691" y="1320800"/>
                  </a:lnTo>
                  <a:lnTo>
                    <a:pt x="3033509" y="1320800"/>
                  </a:lnTo>
                  <a:lnTo>
                    <a:pt x="3030740" y="1308100"/>
                  </a:lnTo>
                  <a:lnTo>
                    <a:pt x="3028238" y="1308100"/>
                  </a:lnTo>
                  <a:lnTo>
                    <a:pt x="3020276" y="1295400"/>
                  </a:lnTo>
                  <a:lnTo>
                    <a:pt x="3015030" y="1295400"/>
                  </a:lnTo>
                  <a:lnTo>
                    <a:pt x="3009354" y="1282700"/>
                  </a:lnTo>
                  <a:lnTo>
                    <a:pt x="2982861" y="1282700"/>
                  </a:lnTo>
                  <a:lnTo>
                    <a:pt x="2969450" y="1270000"/>
                  </a:lnTo>
                  <a:lnTo>
                    <a:pt x="2938970" y="1270000"/>
                  </a:lnTo>
                  <a:lnTo>
                    <a:pt x="2936608" y="1257300"/>
                  </a:lnTo>
                  <a:lnTo>
                    <a:pt x="2925368" y="1257300"/>
                  </a:lnTo>
                  <a:lnTo>
                    <a:pt x="2920047" y="1244600"/>
                  </a:lnTo>
                  <a:lnTo>
                    <a:pt x="2911462" y="1244600"/>
                  </a:lnTo>
                  <a:lnTo>
                    <a:pt x="2902191" y="1231900"/>
                  </a:lnTo>
                  <a:lnTo>
                    <a:pt x="2897276" y="1231900"/>
                  </a:lnTo>
                  <a:lnTo>
                    <a:pt x="2891777" y="1219200"/>
                  </a:lnTo>
                  <a:lnTo>
                    <a:pt x="2879521" y="1219200"/>
                  </a:lnTo>
                  <a:lnTo>
                    <a:pt x="2866834" y="1206500"/>
                  </a:lnTo>
                  <a:lnTo>
                    <a:pt x="2853766" y="1206500"/>
                  </a:lnTo>
                  <a:lnTo>
                    <a:pt x="2840367" y="1193800"/>
                  </a:lnTo>
                  <a:lnTo>
                    <a:pt x="2815920" y="1193800"/>
                  </a:lnTo>
                  <a:lnTo>
                    <a:pt x="2803893" y="1181100"/>
                  </a:lnTo>
                  <a:lnTo>
                    <a:pt x="2788691" y="1181100"/>
                  </a:lnTo>
                  <a:lnTo>
                    <a:pt x="2785503" y="1168400"/>
                  </a:lnTo>
                  <a:lnTo>
                    <a:pt x="2774150" y="1168400"/>
                  </a:lnTo>
                  <a:lnTo>
                    <a:pt x="2773121" y="1155700"/>
                  </a:lnTo>
                  <a:lnTo>
                    <a:pt x="2768600" y="1155700"/>
                  </a:lnTo>
                  <a:lnTo>
                    <a:pt x="2766136" y="1143000"/>
                  </a:lnTo>
                  <a:lnTo>
                    <a:pt x="2762059" y="1143000"/>
                  </a:lnTo>
                  <a:lnTo>
                    <a:pt x="2757970" y="1130300"/>
                  </a:lnTo>
                  <a:lnTo>
                    <a:pt x="2753195" y="1130300"/>
                  </a:lnTo>
                  <a:lnTo>
                    <a:pt x="2747949" y="1117600"/>
                  </a:lnTo>
                  <a:lnTo>
                    <a:pt x="2742425" y="1117600"/>
                  </a:lnTo>
                  <a:lnTo>
                    <a:pt x="2737002" y="1104900"/>
                  </a:lnTo>
                  <a:lnTo>
                    <a:pt x="2725712" y="1104900"/>
                  </a:lnTo>
                  <a:lnTo>
                    <a:pt x="2719781" y="1092200"/>
                  </a:lnTo>
                  <a:lnTo>
                    <a:pt x="2705201" y="1092200"/>
                  </a:lnTo>
                  <a:lnTo>
                    <a:pt x="2702242" y="1079500"/>
                  </a:lnTo>
                  <a:lnTo>
                    <a:pt x="2688869" y="1079500"/>
                  </a:lnTo>
                  <a:lnTo>
                    <a:pt x="2684932" y="1066800"/>
                  </a:lnTo>
                  <a:lnTo>
                    <a:pt x="2674632" y="1066800"/>
                  </a:lnTo>
                  <a:lnTo>
                    <a:pt x="2673388" y="1054100"/>
                  </a:lnTo>
                  <a:lnTo>
                    <a:pt x="2670302" y="1054100"/>
                  </a:lnTo>
                  <a:lnTo>
                    <a:pt x="2668193" y="1041400"/>
                  </a:lnTo>
                  <a:lnTo>
                    <a:pt x="2664841" y="1041400"/>
                  </a:lnTo>
                  <a:lnTo>
                    <a:pt x="2664345" y="1028700"/>
                  </a:lnTo>
                  <a:lnTo>
                    <a:pt x="2663723" y="1028700"/>
                  </a:lnTo>
                  <a:lnTo>
                    <a:pt x="2663812" y="1016000"/>
                  </a:lnTo>
                  <a:lnTo>
                    <a:pt x="2665018" y="1016000"/>
                  </a:lnTo>
                  <a:lnTo>
                    <a:pt x="2666454" y="1003300"/>
                  </a:lnTo>
                  <a:lnTo>
                    <a:pt x="2667076" y="1003300"/>
                  </a:lnTo>
                  <a:lnTo>
                    <a:pt x="2667482" y="990600"/>
                  </a:lnTo>
                  <a:lnTo>
                    <a:pt x="2667685" y="990600"/>
                  </a:lnTo>
                  <a:lnTo>
                    <a:pt x="2667190" y="977900"/>
                  </a:lnTo>
                  <a:lnTo>
                    <a:pt x="2666377" y="965200"/>
                  </a:lnTo>
                  <a:lnTo>
                    <a:pt x="2665514" y="965200"/>
                  </a:lnTo>
                  <a:lnTo>
                    <a:pt x="2665552" y="952500"/>
                  </a:lnTo>
                  <a:lnTo>
                    <a:pt x="2668816" y="952500"/>
                  </a:lnTo>
                  <a:lnTo>
                    <a:pt x="2668638" y="939800"/>
                  </a:lnTo>
                  <a:lnTo>
                    <a:pt x="2668778" y="939800"/>
                  </a:lnTo>
                  <a:lnTo>
                    <a:pt x="2669578" y="927100"/>
                  </a:lnTo>
                  <a:lnTo>
                    <a:pt x="2670060" y="927100"/>
                  </a:lnTo>
                  <a:lnTo>
                    <a:pt x="2670137" y="914400"/>
                  </a:lnTo>
                  <a:lnTo>
                    <a:pt x="2669908" y="901700"/>
                  </a:lnTo>
                  <a:lnTo>
                    <a:pt x="2669540" y="901700"/>
                  </a:lnTo>
                  <a:lnTo>
                    <a:pt x="2667914" y="863600"/>
                  </a:lnTo>
                  <a:lnTo>
                    <a:pt x="2667063" y="850900"/>
                  </a:lnTo>
                  <a:lnTo>
                    <a:pt x="2666187" y="838200"/>
                  </a:lnTo>
                  <a:lnTo>
                    <a:pt x="2665717" y="825500"/>
                  </a:lnTo>
                  <a:lnTo>
                    <a:pt x="2665171" y="825500"/>
                  </a:lnTo>
                  <a:lnTo>
                    <a:pt x="2664510" y="812800"/>
                  </a:lnTo>
                  <a:lnTo>
                    <a:pt x="2663723" y="812800"/>
                  </a:lnTo>
                  <a:lnTo>
                    <a:pt x="2662809" y="800100"/>
                  </a:lnTo>
                  <a:lnTo>
                    <a:pt x="2661843" y="800100"/>
                  </a:lnTo>
                  <a:lnTo>
                    <a:pt x="2659824" y="787400"/>
                  </a:lnTo>
                  <a:lnTo>
                    <a:pt x="2656116" y="749300"/>
                  </a:lnTo>
                  <a:lnTo>
                    <a:pt x="2718981" y="749300"/>
                  </a:lnTo>
                  <a:lnTo>
                    <a:pt x="2726182" y="736600"/>
                  </a:lnTo>
                  <a:lnTo>
                    <a:pt x="2739453" y="736600"/>
                  </a:lnTo>
                  <a:lnTo>
                    <a:pt x="2745879" y="723900"/>
                  </a:lnTo>
                  <a:lnTo>
                    <a:pt x="2758884" y="723900"/>
                  </a:lnTo>
                  <a:lnTo>
                    <a:pt x="2765463" y="711200"/>
                  </a:lnTo>
                  <a:lnTo>
                    <a:pt x="2784602" y="711200"/>
                  </a:lnTo>
                  <a:lnTo>
                    <a:pt x="2796933" y="698500"/>
                  </a:lnTo>
                  <a:lnTo>
                    <a:pt x="2809405" y="685800"/>
                  </a:lnTo>
                  <a:lnTo>
                    <a:pt x="2829534" y="685800"/>
                  </a:lnTo>
                  <a:lnTo>
                    <a:pt x="2833255" y="673100"/>
                  </a:lnTo>
                  <a:lnTo>
                    <a:pt x="2854325" y="673100"/>
                  </a:lnTo>
                  <a:lnTo>
                    <a:pt x="2861386" y="660400"/>
                  </a:lnTo>
                  <a:lnTo>
                    <a:pt x="2883624" y="660400"/>
                  </a:lnTo>
                  <a:lnTo>
                    <a:pt x="2899308" y="647700"/>
                  </a:lnTo>
                  <a:lnTo>
                    <a:pt x="2915221" y="647700"/>
                  </a:lnTo>
                  <a:lnTo>
                    <a:pt x="2917761" y="635000"/>
                  </a:lnTo>
                  <a:lnTo>
                    <a:pt x="2975216" y="635000"/>
                  </a:lnTo>
                  <a:lnTo>
                    <a:pt x="2982557" y="647700"/>
                  </a:lnTo>
                  <a:lnTo>
                    <a:pt x="3011640" y="647700"/>
                  </a:lnTo>
                  <a:lnTo>
                    <a:pt x="3018840" y="660400"/>
                  </a:lnTo>
                  <a:lnTo>
                    <a:pt x="3043288" y="660400"/>
                  </a:lnTo>
                  <a:lnTo>
                    <a:pt x="3051543" y="673100"/>
                  </a:lnTo>
                  <a:lnTo>
                    <a:pt x="3093123" y="673100"/>
                  </a:lnTo>
                  <a:lnTo>
                    <a:pt x="3102749" y="685800"/>
                  </a:lnTo>
                  <a:lnTo>
                    <a:pt x="3164789" y="685800"/>
                  </a:lnTo>
                  <a:lnTo>
                    <a:pt x="3173285" y="673100"/>
                  </a:lnTo>
                  <a:lnTo>
                    <a:pt x="3197136" y="673100"/>
                  </a:lnTo>
                  <a:lnTo>
                    <a:pt x="3200133" y="660400"/>
                  </a:lnTo>
                  <a:lnTo>
                    <a:pt x="3210699" y="660400"/>
                  </a:lnTo>
                  <a:lnTo>
                    <a:pt x="3213874" y="647700"/>
                  </a:lnTo>
                  <a:lnTo>
                    <a:pt x="3213963" y="635000"/>
                  </a:lnTo>
                  <a:lnTo>
                    <a:pt x="3213189" y="635000"/>
                  </a:lnTo>
                  <a:lnTo>
                    <a:pt x="3210903" y="622300"/>
                  </a:lnTo>
                  <a:lnTo>
                    <a:pt x="3207524" y="609600"/>
                  </a:lnTo>
                  <a:lnTo>
                    <a:pt x="3203486" y="596900"/>
                  </a:lnTo>
                  <a:lnTo>
                    <a:pt x="3199625" y="596900"/>
                  </a:lnTo>
                  <a:lnTo>
                    <a:pt x="3195599" y="584200"/>
                  </a:lnTo>
                  <a:lnTo>
                    <a:pt x="3191548" y="584200"/>
                  </a:lnTo>
                  <a:lnTo>
                    <a:pt x="3187611" y="571500"/>
                  </a:lnTo>
                  <a:lnTo>
                    <a:pt x="3185185" y="571500"/>
                  </a:lnTo>
                  <a:lnTo>
                    <a:pt x="3182912" y="558800"/>
                  </a:lnTo>
                  <a:lnTo>
                    <a:pt x="3196780" y="558800"/>
                  </a:lnTo>
                  <a:lnTo>
                    <a:pt x="3201974" y="546100"/>
                  </a:lnTo>
                  <a:lnTo>
                    <a:pt x="3244608" y="546100"/>
                  </a:lnTo>
                  <a:lnTo>
                    <a:pt x="3252393" y="558800"/>
                  </a:lnTo>
                  <a:lnTo>
                    <a:pt x="3302482" y="558800"/>
                  </a:lnTo>
                  <a:lnTo>
                    <a:pt x="3312299" y="546100"/>
                  </a:lnTo>
                  <a:lnTo>
                    <a:pt x="3363709" y="546100"/>
                  </a:lnTo>
                  <a:lnTo>
                    <a:pt x="3363671" y="558800"/>
                  </a:lnTo>
                  <a:lnTo>
                    <a:pt x="3363582" y="571500"/>
                  </a:lnTo>
                  <a:lnTo>
                    <a:pt x="3363887" y="571500"/>
                  </a:lnTo>
                  <a:lnTo>
                    <a:pt x="3364204" y="584200"/>
                  </a:lnTo>
                  <a:lnTo>
                    <a:pt x="3364649" y="596900"/>
                  </a:lnTo>
                  <a:lnTo>
                    <a:pt x="3365462" y="596900"/>
                  </a:lnTo>
                  <a:lnTo>
                    <a:pt x="3366122" y="609600"/>
                  </a:lnTo>
                  <a:lnTo>
                    <a:pt x="3367113" y="609600"/>
                  </a:lnTo>
                  <a:lnTo>
                    <a:pt x="3368002" y="622300"/>
                  </a:lnTo>
                  <a:lnTo>
                    <a:pt x="3368827" y="622300"/>
                  </a:lnTo>
                  <a:lnTo>
                    <a:pt x="3369487" y="635000"/>
                  </a:lnTo>
                  <a:lnTo>
                    <a:pt x="3370046" y="635000"/>
                  </a:lnTo>
                  <a:lnTo>
                    <a:pt x="3371138" y="660400"/>
                  </a:lnTo>
                  <a:lnTo>
                    <a:pt x="3371494" y="660400"/>
                  </a:lnTo>
                  <a:lnTo>
                    <a:pt x="3375698" y="673100"/>
                  </a:lnTo>
                  <a:lnTo>
                    <a:pt x="3378035" y="685800"/>
                  </a:lnTo>
                  <a:lnTo>
                    <a:pt x="3425101" y="685800"/>
                  </a:lnTo>
                  <a:lnTo>
                    <a:pt x="3429889" y="698500"/>
                  </a:lnTo>
                  <a:lnTo>
                    <a:pt x="3511004" y="698500"/>
                  </a:lnTo>
                  <a:lnTo>
                    <a:pt x="3515703" y="711200"/>
                  </a:lnTo>
                  <a:lnTo>
                    <a:pt x="3546665" y="711200"/>
                  </a:lnTo>
                  <a:lnTo>
                    <a:pt x="3550958" y="723900"/>
                  </a:lnTo>
                  <a:lnTo>
                    <a:pt x="3578301" y="723900"/>
                  </a:lnTo>
                  <a:lnTo>
                    <a:pt x="3582505" y="736600"/>
                  </a:lnTo>
                  <a:lnTo>
                    <a:pt x="3586619" y="736600"/>
                  </a:lnTo>
                  <a:lnTo>
                    <a:pt x="3595078" y="749300"/>
                  </a:lnTo>
                  <a:lnTo>
                    <a:pt x="3605809" y="749300"/>
                  </a:lnTo>
                  <a:lnTo>
                    <a:pt x="3607917" y="762000"/>
                  </a:lnTo>
                  <a:lnTo>
                    <a:pt x="3614445" y="762000"/>
                  </a:lnTo>
                  <a:lnTo>
                    <a:pt x="3620528" y="774700"/>
                  </a:lnTo>
                  <a:lnTo>
                    <a:pt x="3623983" y="774700"/>
                  </a:lnTo>
                  <a:lnTo>
                    <a:pt x="3624376" y="787400"/>
                  </a:lnTo>
                  <a:lnTo>
                    <a:pt x="3626434" y="787400"/>
                  </a:lnTo>
                  <a:lnTo>
                    <a:pt x="3627069" y="800100"/>
                  </a:lnTo>
                  <a:lnTo>
                    <a:pt x="3630511" y="812800"/>
                  </a:lnTo>
                  <a:lnTo>
                    <a:pt x="3633457" y="812800"/>
                  </a:lnTo>
                  <a:lnTo>
                    <a:pt x="3640848" y="825500"/>
                  </a:lnTo>
                  <a:lnTo>
                    <a:pt x="3646030" y="825500"/>
                  </a:lnTo>
                  <a:lnTo>
                    <a:pt x="3655834" y="838200"/>
                  </a:lnTo>
                  <a:lnTo>
                    <a:pt x="3671633" y="838200"/>
                  </a:lnTo>
                  <a:lnTo>
                    <a:pt x="3674440" y="850900"/>
                  </a:lnTo>
                  <a:lnTo>
                    <a:pt x="3677081" y="850900"/>
                  </a:lnTo>
                  <a:lnTo>
                    <a:pt x="3679456" y="863600"/>
                  </a:lnTo>
                  <a:lnTo>
                    <a:pt x="3684016" y="863600"/>
                  </a:lnTo>
                  <a:lnTo>
                    <a:pt x="3685895" y="876300"/>
                  </a:lnTo>
                  <a:lnTo>
                    <a:pt x="3688092" y="876300"/>
                  </a:lnTo>
                  <a:lnTo>
                    <a:pt x="3688359" y="889000"/>
                  </a:lnTo>
                  <a:lnTo>
                    <a:pt x="3688715" y="889000"/>
                  </a:lnTo>
                  <a:lnTo>
                    <a:pt x="3688537" y="901700"/>
                  </a:lnTo>
                  <a:lnTo>
                    <a:pt x="3687826" y="901700"/>
                  </a:lnTo>
                  <a:lnTo>
                    <a:pt x="3686568" y="914400"/>
                  </a:lnTo>
                  <a:lnTo>
                    <a:pt x="3685362" y="927100"/>
                  </a:lnTo>
                  <a:lnTo>
                    <a:pt x="3684155" y="927100"/>
                  </a:lnTo>
                  <a:lnTo>
                    <a:pt x="3683622" y="939800"/>
                  </a:lnTo>
                  <a:lnTo>
                    <a:pt x="3684105" y="939800"/>
                  </a:lnTo>
                  <a:lnTo>
                    <a:pt x="3684955" y="952500"/>
                  </a:lnTo>
                  <a:lnTo>
                    <a:pt x="3685946" y="952500"/>
                  </a:lnTo>
                  <a:lnTo>
                    <a:pt x="3687241" y="965200"/>
                  </a:lnTo>
                  <a:lnTo>
                    <a:pt x="3692614" y="965200"/>
                  </a:lnTo>
                  <a:lnTo>
                    <a:pt x="3694265" y="977900"/>
                  </a:lnTo>
                  <a:lnTo>
                    <a:pt x="3697046" y="977900"/>
                  </a:lnTo>
                  <a:lnTo>
                    <a:pt x="3699700" y="990600"/>
                  </a:lnTo>
                  <a:lnTo>
                    <a:pt x="3702481" y="990600"/>
                  </a:lnTo>
                  <a:lnTo>
                    <a:pt x="3705631" y="1003300"/>
                  </a:lnTo>
                  <a:lnTo>
                    <a:pt x="3710470" y="1003300"/>
                  </a:lnTo>
                  <a:lnTo>
                    <a:pt x="3716731" y="1016000"/>
                  </a:lnTo>
                  <a:lnTo>
                    <a:pt x="3720757" y="1016000"/>
                  </a:lnTo>
                  <a:lnTo>
                    <a:pt x="3724732" y="1028700"/>
                  </a:lnTo>
                  <a:lnTo>
                    <a:pt x="3736098" y="1028700"/>
                  </a:lnTo>
                  <a:lnTo>
                    <a:pt x="3741610" y="1041400"/>
                  </a:lnTo>
                  <a:lnTo>
                    <a:pt x="3751757" y="1041400"/>
                  </a:lnTo>
                  <a:lnTo>
                    <a:pt x="3756863" y="1054100"/>
                  </a:lnTo>
                  <a:lnTo>
                    <a:pt x="3765854" y="1054100"/>
                  </a:lnTo>
                  <a:lnTo>
                    <a:pt x="3769931" y="1066800"/>
                  </a:lnTo>
                  <a:lnTo>
                    <a:pt x="3775786" y="1066800"/>
                  </a:lnTo>
                  <a:lnTo>
                    <a:pt x="3776192" y="1079500"/>
                  </a:lnTo>
                  <a:lnTo>
                    <a:pt x="3776637" y="1079500"/>
                  </a:lnTo>
                  <a:lnTo>
                    <a:pt x="3775811" y="1092200"/>
                  </a:lnTo>
                  <a:lnTo>
                    <a:pt x="3775202" y="1104900"/>
                  </a:lnTo>
                  <a:lnTo>
                    <a:pt x="3775341" y="1117600"/>
                  </a:lnTo>
                  <a:lnTo>
                    <a:pt x="3776726" y="1117600"/>
                  </a:lnTo>
                  <a:lnTo>
                    <a:pt x="3778161" y="1130300"/>
                  </a:lnTo>
                  <a:lnTo>
                    <a:pt x="3780218" y="1130300"/>
                  </a:lnTo>
                  <a:lnTo>
                    <a:pt x="3787190" y="1143000"/>
                  </a:lnTo>
                  <a:lnTo>
                    <a:pt x="3791407" y="1143000"/>
                  </a:lnTo>
                  <a:lnTo>
                    <a:pt x="3796233" y="1155700"/>
                  </a:lnTo>
                  <a:lnTo>
                    <a:pt x="3803002" y="1155700"/>
                  </a:lnTo>
                  <a:lnTo>
                    <a:pt x="3810139" y="1168400"/>
                  </a:lnTo>
                  <a:lnTo>
                    <a:pt x="3830688" y="1168400"/>
                  </a:lnTo>
                  <a:lnTo>
                    <a:pt x="3836327" y="1181100"/>
                  </a:lnTo>
                  <a:lnTo>
                    <a:pt x="3868051" y="1181100"/>
                  </a:lnTo>
                  <a:lnTo>
                    <a:pt x="3877259" y="1193800"/>
                  </a:lnTo>
                  <a:lnTo>
                    <a:pt x="3908450" y="1193800"/>
                  </a:lnTo>
                  <a:lnTo>
                    <a:pt x="3911981" y="1181100"/>
                  </a:lnTo>
                  <a:lnTo>
                    <a:pt x="3935653" y="1181100"/>
                  </a:lnTo>
                  <a:lnTo>
                    <a:pt x="3939057" y="1168400"/>
                  </a:lnTo>
                  <a:lnTo>
                    <a:pt x="3947820" y="1168400"/>
                  </a:lnTo>
                  <a:lnTo>
                    <a:pt x="3949166" y="1155700"/>
                  </a:lnTo>
                  <a:lnTo>
                    <a:pt x="3951757" y="1155700"/>
                  </a:lnTo>
                  <a:lnTo>
                    <a:pt x="3952379" y="1168400"/>
                  </a:lnTo>
                  <a:lnTo>
                    <a:pt x="3955110" y="1168400"/>
                  </a:lnTo>
                  <a:lnTo>
                    <a:pt x="3959796" y="1181100"/>
                  </a:lnTo>
                  <a:lnTo>
                    <a:pt x="3966019" y="1181100"/>
                  </a:lnTo>
                  <a:lnTo>
                    <a:pt x="3973499" y="1193800"/>
                  </a:lnTo>
                  <a:lnTo>
                    <a:pt x="3981958" y="1193800"/>
                  </a:lnTo>
                  <a:lnTo>
                    <a:pt x="3988981" y="1206500"/>
                  </a:lnTo>
                  <a:lnTo>
                    <a:pt x="4030548" y="1206500"/>
                  </a:lnTo>
                  <a:lnTo>
                    <a:pt x="4034358" y="1193800"/>
                  </a:lnTo>
                  <a:lnTo>
                    <a:pt x="4046880" y="1193800"/>
                  </a:lnTo>
                  <a:lnTo>
                    <a:pt x="4055376" y="1181100"/>
                  </a:lnTo>
                  <a:lnTo>
                    <a:pt x="4059771" y="1181100"/>
                  </a:lnTo>
                  <a:lnTo>
                    <a:pt x="4069346" y="1168400"/>
                  </a:lnTo>
                  <a:lnTo>
                    <a:pt x="4074617" y="1168400"/>
                  </a:lnTo>
                  <a:lnTo>
                    <a:pt x="4079138" y="1155700"/>
                  </a:lnTo>
                  <a:lnTo>
                    <a:pt x="4084510" y="1155700"/>
                  </a:lnTo>
                  <a:lnTo>
                    <a:pt x="4089489" y="1143000"/>
                  </a:lnTo>
                  <a:lnTo>
                    <a:pt x="4094340" y="1130300"/>
                  </a:lnTo>
                  <a:lnTo>
                    <a:pt x="4099356" y="1130300"/>
                  </a:lnTo>
                  <a:lnTo>
                    <a:pt x="4101731" y="1117600"/>
                  </a:lnTo>
                  <a:lnTo>
                    <a:pt x="4112463" y="1117600"/>
                  </a:lnTo>
                  <a:lnTo>
                    <a:pt x="4118178" y="1104900"/>
                  </a:lnTo>
                  <a:lnTo>
                    <a:pt x="4124045" y="1104900"/>
                  </a:lnTo>
                  <a:lnTo>
                    <a:pt x="4130052" y="1092200"/>
                  </a:lnTo>
                  <a:lnTo>
                    <a:pt x="4135374" y="1092200"/>
                  </a:lnTo>
                  <a:lnTo>
                    <a:pt x="4140797" y="1079500"/>
                  </a:lnTo>
                  <a:lnTo>
                    <a:pt x="4151934" y="1079500"/>
                  </a:lnTo>
                  <a:lnTo>
                    <a:pt x="4158323" y="1066800"/>
                  </a:lnTo>
                  <a:lnTo>
                    <a:pt x="4178020" y="1066800"/>
                  </a:lnTo>
                  <a:lnTo>
                    <a:pt x="4181995" y="1054100"/>
                  </a:lnTo>
                  <a:lnTo>
                    <a:pt x="4231221" y="1054100"/>
                  </a:lnTo>
                  <a:lnTo>
                    <a:pt x="4235602" y="1041400"/>
                  </a:lnTo>
                  <a:lnTo>
                    <a:pt x="4310989" y="1041400"/>
                  </a:lnTo>
                  <a:lnTo>
                    <a:pt x="4322889" y="1028700"/>
                  </a:lnTo>
                  <a:lnTo>
                    <a:pt x="4454576" y="1028700"/>
                  </a:lnTo>
                  <a:lnTo>
                    <a:pt x="4456633" y="1041400"/>
                  </a:lnTo>
                  <a:lnTo>
                    <a:pt x="4465536" y="1041400"/>
                  </a:lnTo>
                  <a:lnTo>
                    <a:pt x="4467631" y="1054100"/>
                  </a:lnTo>
                  <a:lnTo>
                    <a:pt x="4471390" y="1054100"/>
                  </a:lnTo>
                  <a:lnTo>
                    <a:pt x="4475023" y="1066800"/>
                  </a:lnTo>
                  <a:lnTo>
                    <a:pt x="4478020" y="1066800"/>
                  </a:lnTo>
                  <a:lnTo>
                    <a:pt x="4480839" y="1079500"/>
                  </a:lnTo>
                  <a:lnTo>
                    <a:pt x="4481957" y="1079500"/>
                  </a:lnTo>
                  <a:lnTo>
                    <a:pt x="4482935" y="1092200"/>
                  </a:lnTo>
                  <a:lnTo>
                    <a:pt x="4484636" y="1092200"/>
                  </a:lnTo>
                  <a:lnTo>
                    <a:pt x="4484903" y="1104900"/>
                  </a:lnTo>
                  <a:lnTo>
                    <a:pt x="4485310" y="1104900"/>
                  </a:lnTo>
                  <a:lnTo>
                    <a:pt x="4485449" y="1117600"/>
                  </a:lnTo>
                  <a:lnTo>
                    <a:pt x="4484903" y="1117600"/>
                  </a:lnTo>
                  <a:lnTo>
                    <a:pt x="4484598" y="1130300"/>
                  </a:lnTo>
                  <a:lnTo>
                    <a:pt x="4482541" y="1130300"/>
                  </a:lnTo>
                  <a:lnTo>
                    <a:pt x="4481322" y="1143000"/>
                  </a:lnTo>
                  <a:lnTo>
                    <a:pt x="4476051" y="1143000"/>
                  </a:lnTo>
                  <a:lnTo>
                    <a:pt x="4474616" y="1155700"/>
                  </a:lnTo>
                  <a:lnTo>
                    <a:pt x="4462919" y="1155700"/>
                  </a:lnTo>
                  <a:lnTo>
                    <a:pt x="4457598" y="1168400"/>
                  </a:lnTo>
                  <a:lnTo>
                    <a:pt x="4446879" y="1168400"/>
                  </a:lnTo>
                  <a:lnTo>
                    <a:pt x="4441266" y="1181100"/>
                  </a:lnTo>
                  <a:lnTo>
                    <a:pt x="4429861" y="1181100"/>
                  </a:lnTo>
                  <a:lnTo>
                    <a:pt x="4424057" y="1193800"/>
                  </a:lnTo>
                  <a:lnTo>
                    <a:pt x="4413936" y="1193800"/>
                  </a:lnTo>
                  <a:lnTo>
                    <a:pt x="4403763" y="1206500"/>
                  </a:lnTo>
                  <a:lnTo>
                    <a:pt x="4393425" y="1206500"/>
                  </a:lnTo>
                  <a:lnTo>
                    <a:pt x="4382808" y="1219200"/>
                  </a:lnTo>
                  <a:lnTo>
                    <a:pt x="4361485" y="1219200"/>
                  </a:lnTo>
                  <a:lnTo>
                    <a:pt x="4354258" y="1231900"/>
                  </a:lnTo>
                  <a:lnTo>
                    <a:pt x="4317657" y="1231900"/>
                  </a:lnTo>
                  <a:lnTo>
                    <a:pt x="4311269" y="1244600"/>
                  </a:lnTo>
                  <a:lnTo>
                    <a:pt x="4221823" y="1244600"/>
                  </a:lnTo>
                  <a:lnTo>
                    <a:pt x="4214266" y="1257300"/>
                  </a:lnTo>
                  <a:lnTo>
                    <a:pt x="4178960" y="1257300"/>
                  </a:lnTo>
                  <a:lnTo>
                    <a:pt x="4176458" y="1270000"/>
                  </a:lnTo>
                  <a:lnTo>
                    <a:pt x="4165714" y="1270000"/>
                  </a:lnTo>
                  <a:lnTo>
                    <a:pt x="4164012" y="1282700"/>
                  </a:lnTo>
                  <a:lnTo>
                    <a:pt x="4162094" y="1282700"/>
                  </a:lnTo>
                  <a:lnTo>
                    <a:pt x="4161828" y="1295400"/>
                  </a:lnTo>
                  <a:lnTo>
                    <a:pt x="4162450" y="1295400"/>
                  </a:lnTo>
                  <a:lnTo>
                    <a:pt x="4164368" y="1308100"/>
                  </a:lnTo>
                  <a:lnTo>
                    <a:pt x="4167555" y="1308100"/>
                  </a:lnTo>
                  <a:lnTo>
                    <a:pt x="4171226" y="1320800"/>
                  </a:lnTo>
                  <a:lnTo>
                    <a:pt x="4175277" y="1320800"/>
                  </a:lnTo>
                  <a:lnTo>
                    <a:pt x="4179786" y="1333500"/>
                  </a:lnTo>
                  <a:lnTo>
                    <a:pt x="4184827" y="1333500"/>
                  </a:lnTo>
                  <a:lnTo>
                    <a:pt x="4190327" y="1346200"/>
                  </a:lnTo>
                  <a:lnTo>
                    <a:pt x="4207611" y="1346200"/>
                  </a:lnTo>
                  <a:lnTo>
                    <a:pt x="4213339" y="1358900"/>
                  </a:lnTo>
                  <a:lnTo>
                    <a:pt x="4248493" y="1358900"/>
                  </a:lnTo>
                  <a:lnTo>
                    <a:pt x="4253814" y="1371600"/>
                  </a:lnTo>
                  <a:lnTo>
                    <a:pt x="4293908" y="1371600"/>
                  </a:lnTo>
                  <a:lnTo>
                    <a:pt x="4299902" y="1358900"/>
                  </a:lnTo>
                  <a:lnTo>
                    <a:pt x="4337926" y="1358900"/>
                  </a:lnTo>
                  <a:lnTo>
                    <a:pt x="4348124" y="1346200"/>
                  </a:lnTo>
                  <a:lnTo>
                    <a:pt x="4378325" y="1346200"/>
                  </a:lnTo>
                  <a:lnTo>
                    <a:pt x="4386961" y="1333500"/>
                  </a:lnTo>
                  <a:lnTo>
                    <a:pt x="4412780" y="1333500"/>
                  </a:lnTo>
                  <a:lnTo>
                    <a:pt x="4421302" y="1320800"/>
                  </a:lnTo>
                  <a:lnTo>
                    <a:pt x="4447057" y="1320800"/>
                  </a:lnTo>
                  <a:lnTo>
                    <a:pt x="4454791" y="1308100"/>
                  </a:lnTo>
                  <a:lnTo>
                    <a:pt x="4477969" y="1308100"/>
                  </a:lnTo>
                  <a:lnTo>
                    <a:pt x="4487176" y="1295400"/>
                  </a:lnTo>
                  <a:lnTo>
                    <a:pt x="4523600" y="1295400"/>
                  </a:lnTo>
                  <a:lnTo>
                    <a:pt x="4531995" y="1282700"/>
                  </a:lnTo>
                  <a:lnTo>
                    <a:pt x="4540123" y="1282700"/>
                  </a:lnTo>
                  <a:lnTo>
                    <a:pt x="4548035" y="1270000"/>
                  </a:lnTo>
                  <a:lnTo>
                    <a:pt x="4561992" y="1270000"/>
                  </a:lnTo>
                  <a:lnTo>
                    <a:pt x="4568482" y="1257300"/>
                  </a:lnTo>
                  <a:lnTo>
                    <a:pt x="4574654" y="1257300"/>
                  </a:lnTo>
                  <a:lnTo>
                    <a:pt x="4580179" y="1244600"/>
                  </a:lnTo>
                  <a:lnTo>
                    <a:pt x="4585589" y="1244600"/>
                  </a:lnTo>
                  <a:lnTo>
                    <a:pt x="4590948" y="1231900"/>
                  </a:lnTo>
                  <a:lnTo>
                    <a:pt x="4595685" y="1231900"/>
                  </a:lnTo>
                  <a:lnTo>
                    <a:pt x="4605490" y="1219200"/>
                  </a:lnTo>
                  <a:lnTo>
                    <a:pt x="4624730" y="1193800"/>
                  </a:lnTo>
                  <a:lnTo>
                    <a:pt x="4634484" y="1181100"/>
                  </a:lnTo>
                  <a:lnTo>
                    <a:pt x="4641685" y="1181100"/>
                  </a:lnTo>
                  <a:lnTo>
                    <a:pt x="4642663" y="1168400"/>
                  </a:lnTo>
                  <a:lnTo>
                    <a:pt x="4670628" y="1168400"/>
                  </a:lnTo>
                  <a:lnTo>
                    <a:pt x="4674298" y="1155700"/>
                  </a:lnTo>
                  <a:lnTo>
                    <a:pt x="4760430" y="1155700"/>
                  </a:lnTo>
                  <a:lnTo>
                    <a:pt x="4768304" y="1143000"/>
                  </a:lnTo>
                  <a:lnTo>
                    <a:pt x="4776089" y="1143000"/>
                  </a:lnTo>
                  <a:lnTo>
                    <a:pt x="4783963" y="1155700"/>
                  </a:lnTo>
                  <a:lnTo>
                    <a:pt x="4838014" y="1155700"/>
                  </a:lnTo>
                  <a:lnTo>
                    <a:pt x="4845609" y="1168400"/>
                  </a:lnTo>
                  <a:lnTo>
                    <a:pt x="4860556" y="1168400"/>
                  </a:lnTo>
                  <a:lnTo>
                    <a:pt x="4869472" y="1181100"/>
                  </a:lnTo>
                  <a:lnTo>
                    <a:pt x="4886731" y="1181100"/>
                  </a:lnTo>
                  <a:lnTo>
                    <a:pt x="4895189" y="1193800"/>
                  </a:lnTo>
                  <a:lnTo>
                    <a:pt x="4910874" y="1206500"/>
                  </a:lnTo>
                  <a:lnTo>
                    <a:pt x="4918773" y="1206500"/>
                  </a:lnTo>
                  <a:lnTo>
                    <a:pt x="4926787" y="1219200"/>
                  </a:lnTo>
                  <a:lnTo>
                    <a:pt x="4926787" y="1156512"/>
                  </a:lnTo>
                  <a:lnTo>
                    <a:pt x="4925873" y="1155700"/>
                  </a:lnTo>
                  <a:lnTo>
                    <a:pt x="4918621" y="1155700"/>
                  </a:lnTo>
                  <a:lnTo>
                    <a:pt x="4911344" y="1143000"/>
                  </a:lnTo>
                  <a:lnTo>
                    <a:pt x="4903432" y="1143000"/>
                  </a:lnTo>
                  <a:lnTo>
                    <a:pt x="4895405" y="1130300"/>
                  </a:lnTo>
                  <a:lnTo>
                    <a:pt x="4878857" y="1130300"/>
                  </a:lnTo>
                  <a:lnTo>
                    <a:pt x="4867414" y="1117600"/>
                  </a:lnTo>
                  <a:lnTo>
                    <a:pt x="4843805" y="1117600"/>
                  </a:lnTo>
                  <a:lnTo>
                    <a:pt x="4831651" y="1104900"/>
                  </a:lnTo>
                  <a:lnTo>
                    <a:pt x="4694567" y="1104900"/>
                  </a:lnTo>
                  <a:lnTo>
                    <a:pt x="4688167" y="1117600"/>
                  </a:lnTo>
                  <a:lnTo>
                    <a:pt x="4645926" y="1117600"/>
                  </a:lnTo>
                  <a:lnTo>
                    <a:pt x="4635970" y="1130300"/>
                  </a:lnTo>
                  <a:lnTo>
                    <a:pt x="4617174" y="1130300"/>
                  </a:lnTo>
                  <a:lnTo>
                    <a:pt x="4608792" y="1143000"/>
                  </a:lnTo>
                  <a:lnTo>
                    <a:pt x="4602759" y="1143000"/>
                  </a:lnTo>
                  <a:lnTo>
                    <a:pt x="4588484" y="1168400"/>
                  </a:lnTo>
                  <a:lnTo>
                    <a:pt x="4576356" y="1181100"/>
                  </a:lnTo>
                  <a:lnTo>
                    <a:pt x="4571390" y="1181100"/>
                  </a:lnTo>
                  <a:lnTo>
                    <a:pt x="4566374" y="1193800"/>
                  </a:lnTo>
                  <a:lnTo>
                    <a:pt x="4561281" y="1193800"/>
                  </a:lnTo>
                  <a:lnTo>
                    <a:pt x="4556849" y="1206500"/>
                  </a:lnTo>
                  <a:lnTo>
                    <a:pt x="4548035" y="1206500"/>
                  </a:lnTo>
                  <a:lnTo>
                    <a:pt x="4543514" y="1219200"/>
                  </a:lnTo>
                  <a:lnTo>
                    <a:pt x="4538865" y="1219200"/>
                  </a:lnTo>
                  <a:lnTo>
                    <a:pt x="4533900" y="1231900"/>
                  </a:lnTo>
                  <a:lnTo>
                    <a:pt x="4520514" y="1231900"/>
                  </a:lnTo>
                  <a:lnTo>
                    <a:pt x="4516894" y="1244600"/>
                  </a:lnTo>
                  <a:lnTo>
                    <a:pt x="4498594" y="1244600"/>
                  </a:lnTo>
                  <a:lnTo>
                    <a:pt x="4489272" y="1257300"/>
                  </a:lnTo>
                  <a:lnTo>
                    <a:pt x="4461319" y="1257300"/>
                  </a:lnTo>
                  <a:lnTo>
                    <a:pt x="4451845" y="1270000"/>
                  </a:lnTo>
                  <a:lnTo>
                    <a:pt x="4442384" y="1270000"/>
                  </a:lnTo>
                  <a:lnTo>
                    <a:pt x="4414063" y="1282700"/>
                  </a:lnTo>
                  <a:lnTo>
                    <a:pt x="4385894" y="1282700"/>
                  </a:lnTo>
                  <a:lnTo>
                    <a:pt x="4376686" y="1295400"/>
                  </a:lnTo>
                  <a:lnTo>
                    <a:pt x="4358208" y="1295400"/>
                  </a:lnTo>
                  <a:lnTo>
                    <a:pt x="4348886" y="1308100"/>
                  </a:lnTo>
                  <a:lnTo>
                    <a:pt x="4309935" y="1308100"/>
                  </a:lnTo>
                  <a:lnTo>
                    <a:pt x="4301922" y="1320800"/>
                  </a:lnTo>
                  <a:lnTo>
                    <a:pt x="4242041" y="1320800"/>
                  </a:lnTo>
                  <a:lnTo>
                    <a:pt x="4238587" y="1309255"/>
                  </a:lnTo>
                  <a:lnTo>
                    <a:pt x="4238333" y="1308100"/>
                  </a:lnTo>
                  <a:lnTo>
                    <a:pt x="4219308" y="1308100"/>
                  </a:lnTo>
                  <a:lnTo>
                    <a:pt x="4215600" y="1295400"/>
                  </a:lnTo>
                  <a:lnTo>
                    <a:pt x="4289437" y="1295400"/>
                  </a:lnTo>
                  <a:lnTo>
                    <a:pt x="4302442" y="1282700"/>
                  </a:lnTo>
                  <a:lnTo>
                    <a:pt x="4350347" y="1282700"/>
                  </a:lnTo>
                  <a:lnTo>
                    <a:pt x="4361815" y="1270000"/>
                  </a:lnTo>
                  <a:lnTo>
                    <a:pt x="4384294" y="1270000"/>
                  </a:lnTo>
                  <a:lnTo>
                    <a:pt x="4391660" y="1257300"/>
                  </a:lnTo>
                  <a:lnTo>
                    <a:pt x="4412005" y="1257300"/>
                  </a:lnTo>
                  <a:lnTo>
                    <a:pt x="4418457" y="1244600"/>
                  </a:lnTo>
                  <a:lnTo>
                    <a:pt x="4431792" y="1244600"/>
                  </a:lnTo>
                  <a:lnTo>
                    <a:pt x="4451807" y="1231900"/>
                  </a:lnTo>
                  <a:lnTo>
                    <a:pt x="4458563" y="1219200"/>
                  </a:lnTo>
                  <a:lnTo>
                    <a:pt x="4471797" y="1219200"/>
                  </a:lnTo>
                  <a:lnTo>
                    <a:pt x="4478236" y="1206500"/>
                  </a:lnTo>
                  <a:lnTo>
                    <a:pt x="4484662" y="1206500"/>
                  </a:lnTo>
                  <a:lnTo>
                    <a:pt x="4491025" y="1193800"/>
                  </a:lnTo>
                  <a:lnTo>
                    <a:pt x="4502582" y="1193800"/>
                  </a:lnTo>
                  <a:lnTo>
                    <a:pt x="4507814" y="1181100"/>
                  </a:lnTo>
                  <a:lnTo>
                    <a:pt x="4511751" y="1181100"/>
                  </a:lnTo>
                  <a:lnTo>
                    <a:pt x="4515282" y="1168400"/>
                  </a:lnTo>
                  <a:lnTo>
                    <a:pt x="4518457" y="1168400"/>
                  </a:lnTo>
                  <a:lnTo>
                    <a:pt x="4523968" y="1155700"/>
                  </a:lnTo>
                  <a:lnTo>
                    <a:pt x="4526508" y="1155700"/>
                  </a:lnTo>
                  <a:lnTo>
                    <a:pt x="4530534" y="1143000"/>
                  </a:lnTo>
                  <a:lnTo>
                    <a:pt x="4531703" y="1130300"/>
                  </a:lnTo>
                  <a:lnTo>
                    <a:pt x="4532592" y="1117600"/>
                  </a:lnTo>
                  <a:lnTo>
                    <a:pt x="4532592" y="1104900"/>
                  </a:lnTo>
                  <a:lnTo>
                    <a:pt x="4531931" y="1092200"/>
                  </a:lnTo>
                  <a:lnTo>
                    <a:pt x="4531792" y="1092200"/>
                  </a:lnTo>
                  <a:lnTo>
                    <a:pt x="4530674" y="1079500"/>
                  </a:lnTo>
                  <a:lnTo>
                    <a:pt x="4529315" y="1079500"/>
                  </a:lnTo>
                  <a:lnTo>
                    <a:pt x="4527639" y="1066800"/>
                  </a:lnTo>
                  <a:lnTo>
                    <a:pt x="4525657" y="1066800"/>
                  </a:lnTo>
                  <a:lnTo>
                    <a:pt x="4523422" y="1054100"/>
                  </a:lnTo>
                  <a:lnTo>
                    <a:pt x="4519981" y="1054100"/>
                  </a:lnTo>
                  <a:lnTo>
                    <a:pt x="4518012" y="1041400"/>
                  </a:lnTo>
                  <a:lnTo>
                    <a:pt x="4513211" y="1041400"/>
                  </a:lnTo>
                  <a:lnTo>
                    <a:pt x="4507674" y="1028700"/>
                  </a:lnTo>
                  <a:lnTo>
                    <a:pt x="4501337" y="1016000"/>
                  </a:lnTo>
                  <a:lnTo>
                    <a:pt x="4494123" y="1003300"/>
                  </a:lnTo>
                  <a:lnTo>
                    <a:pt x="4485144" y="1003300"/>
                  </a:lnTo>
                  <a:lnTo>
                    <a:pt x="4475073" y="990600"/>
                  </a:lnTo>
                  <a:lnTo>
                    <a:pt x="4464088" y="990600"/>
                  </a:lnTo>
                  <a:lnTo>
                    <a:pt x="4452378" y="977900"/>
                  </a:lnTo>
                  <a:lnTo>
                    <a:pt x="4370679" y="977900"/>
                  </a:lnTo>
                  <a:lnTo>
                    <a:pt x="4362843" y="990600"/>
                  </a:lnTo>
                  <a:lnTo>
                    <a:pt x="4249153" y="990600"/>
                  </a:lnTo>
                  <a:lnTo>
                    <a:pt x="4242168" y="1003300"/>
                  </a:lnTo>
                  <a:lnTo>
                    <a:pt x="4183964" y="1003300"/>
                  </a:lnTo>
                  <a:lnTo>
                    <a:pt x="4176712" y="1016000"/>
                  </a:lnTo>
                  <a:lnTo>
                    <a:pt x="4151680" y="1016000"/>
                  </a:lnTo>
                  <a:lnTo>
                    <a:pt x="4141051" y="1028700"/>
                  </a:lnTo>
                  <a:lnTo>
                    <a:pt x="4130725" y="1028700"/>
                  </a:lnTo>
                  <a:lnTo>
                    <a:pt x="4120616" y="1041400"/>
                  </a:lnTo>
                  <a:lnTo>
                    <a:pt x="4114533" y="1041400"/>
                  </a:lnTo>
                  <a:lnTo>
                    <a:pt x="4108602" y="1054100"/>
                  </a:lnTo>
                  <a:lnTo>
                    <a:pt x="4102798" y="1054100"/>
                  </a:lnTo>
                  <a:lnTo>
                    <a:pt x="4097121" y="1066800"/>
                  </a:lnTo>
                  <a:lnTo>
                    <a:pt x="4088752" y="1066800"/>
                  </a:lnTo>
                  <a:lnTo>
                    <a:pt x="4081373" y="1079500"/>
                  </a:lnTo>
                  <a:lnTo>
                    <a:pt x="4074566" y="1079500"/>
                  </a:lnTo>
                  <a:lnTo>
                    <a:pt x="4069829" y="1092200"/>
                  </a:lnTo>
                  <a:lnTo>
                    <a:pt x="4065333" y="1092200"/>
                  </a:lnTo>
                  <a:lnTo>
                    <a:pt x="4061104" y="1104900"/>
                  </a:lnTo>
                  <a:lnTo>
                    <a:pt x="4057167" y="1104900"/>
                  </a:lnTo>
                  <a:lnTo>
                    <a:pt x="4053560" y="1117600"/>
                  </a:lnTo>
                  <a:lnTo>
                    <a:pt x="4050055" y="1117600"/>
                  </a:lnTo>
                  <a:lnTo>
                    <a:pt x="4046512" y="1130300"/>
                  </a:lnTo>
                  <a:lnTo>
                    <a:pt x="4040517" y="1130300"/>
                  </a:lnTo>
                  <a:lnTo>
                    <a:pt x="4038066" y="1143000"/>
                  </a:lnTo>
                  <a:lnTo>
                    <a:pt x="4026611" y="1143000"/>
                  </a:lnTo>
                  <a:lnTo>
                    <a:pt x="4025265" y="1155700"/>
                  </a:lnTo>
                  <a:lnTo>
                    <a:pt x="3997883" y="1155700"/>
                  </a:lnTo>
                  <a:lnTo>
                    <a:pt x="3997795" y="1143000"/>
                  </a:lnTo>
                  <a:lnTo>
                    <a:pt x="3998468" y="1143000"/>
                  </a:lnTo>
                  <a:lnTo>
                    <a:pt x="3999268" y="1130300"/>
                  </a:lnTo>
                  <a:lnTo>
                    <a:pt x="4000246" y="1130300"/>
                  </a:lnTo>
                  <a:lnTo>
                    <a:pt x="4001376" y="1117600"/>
                  </a:lnTo>
                  <a:lnTo>
                    <a:pt x="4003027" y="1117600"/>
                  </a:lnTo>
                  <a:lnTo>
                    <a:pt x="4004995" y="1104900"/>
                  </a:lnTo>
                  <a:lnTo>
                    <a:pt x="4007231" y="1092200"/>
                  </a:lnTo>
                  <a:lnTo>
                    <a:pt x="4011574" y="1092200"/>
                  </a:lnTo>
                  <a:lnTo>
                    <a:pt x="4014076" y="1079500"/>
                  </a:lnTo>
                  <a:lnTo>
                    <a:pt x="4017657" y="1079500"/>
                  </a:lnTo>
                  <a:lnTo>
                    <a:pt x="4021556" y="1066800"/>
                  </a:lnTo>
                  <a:lnTo>
                    <a:pt x="4025798" y="1066800"/>
                  </a:lnTo>
                  <a:lnTo>
                    <a:pt x="4030281" y="1054100"/>
                  </a:lnTo>
                  <a:lnTo>
                    <a:pt x="4034802" y="1054100"/>
                  </a:lnTo>
                  <a:lnTo>
                    <a:pt x="4043565" y="1041400"/>
                  </a:lnTo>
                  <a:lnTo>
                    <a:pt x="4047858" y="1028700"/>
                  </a:lnTo>
                  <a:lnTo>
                    <a:pt x="4055643" y="1028700"/>
                  </a:lnTo>
                  <a:lnTo>
                    <a:pt x="4058996" y="1016000"/>
                  </a:lnTo>
                  <a:lnTo>
                    <a:pt x="4068699" y="1016000"/>
                  </a:lnTo>
                  <a:lnTo>
                    <a:pt x="4075023" y="1003300"/>
                  </a:lnTo>
                  <a:lnTo>
                    <a:pt x="4087863" y="1003300"/>
                  </a:lnTo>
                  <a:lnTo>
                    <a:pt x="4093616" y="990600"/>
                  </a:lnTo>
                  <a:lnTo>
                    <a:pt x="4110812" y="977900"/>
                  </a:lnTo>
                  <a:lnTo>
                    <a:pt x="4122724" y="977900"/>
                  </a:lnTo>
                  <a:lnTo>
                    <a:pt x="4139768" y="965200"/>
                  </a:lnTo>
                  <a:lnTo>
                    <a:pt x="4144543" y="952500"/>
                  </a:lnTo>
                  <a:lnTo>
                    <a:pt x="4154525" y="952500"/>
                  </a:lnTo>
                  <a:lnTo>
                    <a:pt x="4159720" y="939800"/>
                  </a:lnTo>
                  <a:lnTo>
                    <a:pt x="4164723" y="939800"/>
                  </a:lnTo>
                  <a:lnTo>
                    <a:pt x="4169562" y="927100"/>
                  </a:lnTo>
                  <a:lnTo>
                    <a:pt x="4174896" y="927100"/>
                  </a:lnTo>
                  <a:lnTo>
                    <a:pt x="4179951" y="914400"/>
                  </a:lnTo>
                  <a:lnTo>
                    <a:pt x="4184802" y="914400"/>
                  </a:lnTo>
                  <a:lnTo>
                    <a:pt x="4189565" y="901700"/>
                  </a:lnTo>
                  <a:lnTo>
                    <a:pt x="4193451" y="901700"/>
                  </a:lnTo>
                  <a:lnTo>
                    <a:pt x="4197451" y="889000"/>
                  </a:lnTo>
                  <a:lnTo>
                    <a:pt x="4205706" y="889000"/>
                  </a:lnTo>
                  <a:lnTo>
                    <a:pt x="4210278" y="876300"/>
                  </a:lnTo>
                  <a:lnTo>
                    <a:pt x="4214914" y="876300"/>
                  </a:lnTo>
                  <a:lnTo>
                    <a:pt x="4219448" y="863600"/>
                  </a:lnTo>
                  <a:lnTo>
                    <a:pt x="4223740" y="863600"/>
                  </a:lnTo>
                  <a:lnTo>
                    <a:pt x="4230903" y="850900"/>
                  </a:lnTo>
                  <a:lnTo>
                    <a:pt x="4234434" y="838200"/>
                  </a:lnTo>
                  <a:lnTo>
                    <a:pt x="4239184" y="838200"/>
                  </a:lnTo>
                  <a:lnTo>
                    <a:pt x="4243248" y="825500"/>
                  </a:lnTo>
                  <a:lnTo>
                    <a:pt x="4249026" y="812800"/>
                  </a:lnTo>
                  <a:lnTo>
                    <a:pt x="4253179" y="812800"/>
                  </a:lnTo>
                  <a:lnTo>
                    <a:pt x="4254881" y="800100"/>
                  </a:lnTo>
                  <a:lnTo>
                    <a:pt x="4258284" y="800100"/>
                  </a:lnTo>
                  <a:lnTo>
                    <a:pt x="4260812" y="787400"/>
                  </a:lnTo>
                  <a:lnTo>
                    <a:pt x="4262958" y="787400"/>
                  </a:lnTo>
                  <a:lnTo>
                    <a:pt x="4264571" y="774700"/>
                  </a:lnTo>
                  <a:lnTo>
                    <a:pt x="4265485" y="774700"/>
                  </a:lnTo>
                  <a:lnTo>
                    <a:pt x="4265854" y="762000"/>
                  </a:lnTo>
                  <a:lnTo>
                    <a:pt x="4265498" y="749300"/>
                  </a:lnTo>
                  <a:lnTo>
                    <a:pt x="4264736" y="736600"/>
                  </a:lnTo>
                  <a:lnTo>
                    <a:pt x="4263872" y="723900"/>
                  </a:lnTo>
                  <a:lnTo>
                    <a:pt x="4263390" y="723900"/>
                  </a:lnTo>
                  <a:lnTo>
                    <a:pt x="4262755" y="711200"/>
                  </a:lnTo>
                  <a:lnTo>
                    <a:pt x="4262044" y="711200"/>
                  </a:lnTo>
                  <a:lnTo>
                    <a:pt x="4261370" y="698500"/>
                  </a:lnTo>
                  <a:lnTo>
                    <a:pt x="4260786" y="698500"/>
                  </a:lnTo>
                  <a:lnTo>
                    <a:pt x="4259669" y="685800"/>
                  </a:lnTo>
                  <a:lnTo>
                    <a:pt x="4257764" y="673100"/>
                  </a:lnTo>
                  <a:lnTo>
                    <a:pt x="4255249" y="673100"/>
                  </a:lnTo>
                  <a:lnTo>
                    <a:pt x="4252036" y="660400"/>
                  </a:lnTo>
                  <a:lnTo>
                    <a:pt x="4248035" y="647700"/>
                  </a:lnTo>
                  <a:lnTo>
                    <a:pt x="4245165" y="647700"/>
                  </a:lnTo>
                  <a:lnTo>
                    <a:pt x="4242079" y="635000"/>
                  </a:lnTo>
                  <a:lnTo>
                    <a:pt x="4238663" y="635000"/>
                  </a:lnTo>
                  <a:lnTo>
                    <a:pt x="4234751" y="622300"/>
                  </a:lnTo>
                  <a:lnTo>
                    <a:pt x="4226877" y="622300"/>
                  </a:lnTo>
                  <a:lnTo>
                    <a:pt x="4222585" y="609600"/>
                  </a:lnTo>
                  <a:lnTo>
                    <a:pt x="4219270" y="609600"/>
                  </a:lnTo>
                  <a:lnTo>
                    <a:pt x="4219270" y="762000"/>
                  </a:lnTo>
                  <a:lnTo>
                    <a:pt x="4219003" y="762000"/>
                  </a:lnTo>
                  <a:lnTo>
                    <a:pt x="4218559" y="774700"/>
                  </a:lnTo>
                  <a:lnTo>
                    <a:pt x="4217086" y="774700"/>
                  </a:lnTo>
                  <a:lnTo>
                    <a:pt x="4215066" y="787400"/>
                  </a:lnTo>
                  <a:lnTo>
                    <a:pt x="4212475" y="787400"/>
                  </a:lnTo>
                  <a:lnTo>
                    <a:pt x="4207687" y="800100"/>
                  </a:lnTo>
                  <a:lnTo>
                    <a:pt x="4205401" y="800100"/>
                  </a:lnTo>
                  <a:lnTo>
                    <a:pt x="4202900" y="812800"/>
                  </a:lnTo>
                  <a:lnTo>
                    <a:pt x="4196994" y="812800"/>
                  </a:lnTo>
                  <a:lnTo>
                    <a:pt x="4193095" y="825500"/>
                  </a:lnTo>
                  <a:lnTo>
                    <a:pt x="4189336" y="825500"/>
                  </a:lnTo>
                  <a:lnTo>
                    <a:pt x="4181068" y="838200"/>
                  </a:lnTo>
                  <a:lnTo>
                    <a:pt x="4176318" y="850900"/>
                  </a:lnTo>
                  <a:lnTo>
                    <a:pt x="4167822" y="850900"/>
                  </a:lnTo>
                  <a:lnTo>
                    <a:pt x="4163834" y="863600"/>
                  </a:lnTo>
                  <a:lnTo>
                    <a:pt x="4155021" y="876300"/>
                  </a:lnTo>
                  <a:lnTo>
                    <a:pt x="4150639" y="876300"/>
                  </a:lnTo>
                  <a:lnTo>
                    <a:pt x="4146118" y="889000"/>
                  </a:lnTo>
                  <a:lnTo>
                    <a:pt x="4142448" y="889000"/>
                  </a:lnTo>
                  <a:lnTo>
                    <a:pt x="4138663" y="901700"/>
                  </a:lnTo>
                  <a:lnTo>
                    <a:pt x="4130637" y="901700"/>
                  </a:lnTo>
                  <a:lnTo>
                    <a:pt x="4126115" y="914400"/>
                  </a:lnTo>
                  <a:lnTo>
                    <a:pt x="4116451" y="914400"/>
                  </a:lnTo>
                  <a:lnTo>
                    <a:pt x="4111218" y="927100"/>
                  </a:lnTo>
                  <a:lnTo>
                    <a:pt x="4099903" y="927100"/>
                  </a:lnTo>
                  <a:lnTo>
                    <a:pt x="4093718" y="939800"/>
                  </a:lnTo>
                  <a:lnTo>
                    <a:pt x="4081488" y="939800"/>
                  </a:lnTo>
                  <a:lnTo>
                    <a:pt x="4069067" y="952500"/>
                  </a:lnTo>
                  <a:lnTo>
                    <a:pt x="4062653" y="965200"/>
                  </a:lnTo>
                  <a:lnTo>
                    <a:pt x="4049788" y="965200"/>
                  </a:lnTo>
                  <a:lnTo>
                    <a:pt x="4042486" y="977900"/>
                  </a:lnTo>
                  <a:lnTo>
                    <a:pt x="4035387" y="977900"/>
                  </a:lnTo>
                  <a:lnTo>
                    <a:pt x="4028554" y="990600"/>
                  </a:lnTo>
                  <a:lnTo>
                    <a:pt x="4022052" y="990600"/>
                  </a:lnTo>
                  <a:lnTo>
                    <a:pt x="4015625" y="1003300"/>
                  </a:lnTo>
                  <a:lnTo>
                    <a:pt x="4009453" y="1003300"/>
                  </a:lnTo>
                  <a:lnTo>
                    <a:pt x="4003535" y="1016000"/>
                  </a:lnTo>
                  <a:lnTo>
                    <a:pt x="3997883" y="1016000"/>
                  </a:lnTo>
                  <a:lnTo>
                    <a:pt x="3992334" y="1028700"/>
                  </a:lnTo>
                  <a:lnTo>
                    <a:pt x="3986885" y="1041400"/>
                  </a:lnTo>
                  <a:lnTo>
                    <a:pt x="3981666" y="1041400"/>
                  </a:lnTo>
                  <a:lnTo>
                    <a:pt x="3976814" y="1054100"/>
                  </a:lnTo>
                  <a:lnTo>
                    <a:pt x="3970299" y="1066800"/>
                  </a:lnTo>
                  <a:lnTo>
                    <a:pt x="3964762" y="1079500"/>
                  </a:lnTo>
                  <a:lnTo>
                    <a:pt x="3960177" y="1092200"/>
                  </a:lnTo>
                  <a:lnTo>
                    <a:pt x="3956507" y="1104900"/>
                  </a:lnTo>
                  <a:lnTo>
                    <a:pt x="3951046" y="1104900"/>
                  </a:lnTo>
                  <a:lnTo>
                    <a:pt x="3948900" y="1117600"/>
                  </a:lnTo>
                  <a:lnTo>
                    <a:pt x="3936149" y="1117600"/>
                  </a:lnTo>
                  <a:lnTo>
                    <a:pt x="3931894" y="1130300"/>
                  </a:lnTo>
                  <a:lnTo>
                    <a:pt x="3923792" y="1130300"/>
                  </a:lnTo>
                  <a:lnTo>
                    <a:pt x="3920312" y="1143000"/>
                  </a:lnTo>
                  <a:lnTo>
                    <a:pt x="3908945" y="1143000"/>
                  </a:lnTo>
                  <a:lnTo>
                    <a:pt x="3907561" y="1155700"/>
                  </a:lnTo>
                  <a:lnTo>
                    <a:pt x="3875430" y="1155700"/>
                  </a:lnTo>
                  <a:lnTo>
                    <a:pt x="3872839" y="1143000"/>
                  </a:lnTo>
                  <a:lnTo>
                    <a:pt x="3839324" y="1143000"/>
                  </a:lnTo>
                  <a:lnTo>
                    <a:pt x="3835069" y="1130300"/>
                  </a:lnTo>
                  <a:lnTo>
                    <a:pt x="3819677" y="1130300"/>
                  </a:lnTo>
                  <a:lnTo>
                    <a:pt x="3817620" y="1117600"/>
                  </a:lnTo>
                  <a:lnTo>
                    <a:pt x="3812794" y="1117600"/>
                  </a:lnTo>
                  <a:lnTo>
                    <a:pt x="3812616" y="1104900"/>
                  </a:lnTo>
                  <a:lnTo>
                    <a:pt x="3813619" y="1092200"/>
                  </a:lnTo>
                  <a:lnTo>
                    <a:pt x="3813924" y="1079500"/>
                  </a:lnTo>
                  <a:lnTo>
                    <a:pt x="3813416" y="1066800"/>
                  </a:lnTo>
                  <a:lnTo>
                    <a:pt x="3812476" y="1066800"/>
                  </a:lnTo>
                  <a:lnTo>
                    <a:pt x="3808361" y="1054100"/>
                  </a:lnTo>
                  <a:lnTo>
                    <a:pt x="3805593" y="1054100"/>
                  </a:lnTo>
                  <a:lnTo>
                    <a:pt x="3802405" y="1041400"/>
                  </a:lnTo>
                  <a:lnTo>
                    <a:pt x="3797579" y="1041400"/>
                  </a:lnTo>
                  <a:lnTo>
                    <a:pt x="3791356" y="1028700"/>
                  </a:lnTo>
                  <a:lnTo>
                    <a:pt x="3785273" y="1028700"/>
                  </a:lnTo>
                  <a:lnTo>
                    <a:pt x="3780345" y="1016000"/>
                  </a:lnTo>
                  <a:lnTo>
                    <a:pt x="3770465" y="1016000"/>
                  </a:lnTo>
                  <a:lnTo>
                    <a:pt x="3765410" y="1003300"/>
                  </a:lnTo>
                  <a:lnTo>
                    <a:pt x="3753193" y="1003300"/>
                  </a:lnTo>
                  <a:lnTo>
                    <a:pt x="3747287" y="990600"/>
                  </a:lnTo>
                  <a:lnTo>
                    <a:pt x="3740620" y="990600"/>
                  </a:lnTo>
                  <a:lnTo>
                    <a:pt x="3739096" y="977900"/>
                  </a:lnTo>
                  <a:lnTo>
                    <a:pt x="3733685" y="977900"/>
                  </a:lnTo>
                  <a:lnTo>
                    <a:pt x="3731488" y="965200"/>
                  </a:lnTo>
                  <a:lnTo>
                    <a:pt x="3726573" y="952500"/>
                  </a:lnTo>
                  <a:lnTo>
                    <a:pt x="3722281" y="952500"/>
                  </a:lnTo>
                  <a:lnTo>
                    <a:pt x="3721963" y="939800"/>
                  </a:lnTo>
                  <a:lnTo>
                    <a:pt x="3721112" y="939800"/>
                  </a:lnTo>
                  <a:lnTo>
                    <a:pt x="3721646" y="927100"/>
                  </a:lnTo>
                  <a:lnTo>
                    <a:pt x="3722586" y="927100"/>
                  </a:lnTo>
                  <a:lnTo>
                    <a:pt x="3723436" y="914400"/>
                  </a:lnTo>
                  <a:lnTo>
                    <a:pt x="3724465" y="914400"/>
                  </a:lnTo>
                  <a:lnTo>
                    <a:pt x="3725316" y="901700"/>
                  </a:lnTo>
                  <a:lnTo>
                    <a:pt x="3725811" y="901700"/>
                  </a:lnTo>
                  <a:lnTo>
                    <a:pt x="3726015" y="889000"/>
                  </a:lnTo>
                  <a:lnTo>
                    <a:pt x="3725608" y="876300"/>
                  </a:lnTo>
                  <a:lnTo>
                    <a:pt x="3724579" y="876300"/>
                  </a:lnTo>
                  <a:lnTo>
                    <a:pt x="3722954" y="863600"/>
                  </a:lnTo>
                  <a:lnTo>
                    <a:pt x="3721036" y="863600"/>
                  </a:lnTo>
                  <a:lnTo>
                    <a:pt x="3718737" y="850900"/>
                  </a:lnTo>
                  <a:lnTo>
                    <a:pt x="3716134" y="850900"/>
                  </a:lnTo>
                  <a:lnTo>
                    <a:pt x="3713327" y="838200"/>
                  </a:lnTo>
                  <a:lnTo>
                    <a:pt x="3708717" y="838200"/>
                  </a:lnTo>
                  <a:lnTo>
                    <a:pt x="3703713" y="825500"/>
                  </a:lnTo>
                  <a:lnTo>
                    <a:pt x="3701161" y="825500"/>
                  </a:lnTo>
                  <a:lnTo>
                    <a:pt x="3694138" y="812800"/>
                  </a:lnTo>
                  <a:lnTo>
                    <a:pt x="3689527" y="812800"/>
                  </a:lnTo>
                  <a:lnTo>
                    <a:pt x="3680358" y="800100"/>
                  </a:lnTo>
                  <a:lnTo>
                    <a:pt x="3666617" y="800100"/>
                  </a:lnTo>
                  <a:lnTo>
                    <a:pt x="3665550" y="787400"/>
                  </a:lnTo>
                  <a:lnTo>
                    <a:pt x="3663531" y="787400"/>
                  </a:lnTo>
                  <a:lnTo>
                    <a:pt x="3662184" y="774700"/>
                  </a:lnTo>
                  <a:lnTo>
                    <a:pt x="3661118" y="774700"/>
                  </a:lnTo>
                  <a:lnTo>
                    <a:pt x="3655390" y="762000"/>
                  </a:lnTo>
                  <a:lnTo>
                    <a:pt x="3651224" y="749300"/>
                  </a:lnTo>
                  <a:lnTo>
                    <a:pt x="3642906" y="736600"/>
                  </a:lnTo>
                  <a:lnTo>
                    <a:pt x="3638156" y="736600"/>
                  </a:lnTo>
                  <a:lnTo>
                    <a:pt x="3627958" y="723900"/>
                  </a:lnTo>
                  <a:lnTo>
                    <a:pt x="3623043" y="723900"/>
                  </a:lnTo>
                  <a:lnTo>
                    <a:pt x="3618255" y="711200"/>
                  </a:lnTo>
                  <a:lnTo>
                    <a:pt x="3606927" y="711200"/>
                  </a:lnTo>
                  <a:lnTo>
                    <a:pt x="3601148" y="698500"/>
                  </a:lnTo>
                  <a:lnTo>
                    <a:pt x="3595078" y="698500"/>
                  </a:lnTo>
                  <a:lnTo>
                    <a:pt x="3589477" y="685800"/>
                  </a:lnTo>
                  <a:lnTo>
                    <a:pt x="3553104" y="685800"/>
                  </a:lnTo>
                  <a:lnTo>
                    <a:pt x="3548189" y="673100"/>
                  </a:lnTo>
                  <a:lnTo>
                    <a:pt x="3516503" y="673100"/>
                  </a:lnTo>
                  <a:lnTo>
                    <a:pt x="3504387" y="660400"/>
                  </a:lnTo>
                  <a:lnTo>
                    <a:pt x="3430295" y="660400"/>
                  </a:lnTo>
                  <a:lnTo>
                    <a:pt x="3426396" y="647700"/>
                  </a:lnTo>
                  <a:lnTo>
                    <a:pt x="3407689" y="647700"/>
                  </a:lnTo>
                  <a:lnTo>
                    <a:pt x="3407029" y="635000"/>
                  </a:lnTo>
                  <a:lnTo>
                    <a:pt x="3406571" y="635000"/>
                  </a:lnTo>
                  <a:lnTo>
                    <a:pt x="3406000" y="622300"/>
                  </a:lnTo>
                  <a:lnTo>
                    <a:pt x="3404984" y="609600"/>
                  </a:lnTo>
                  <a:lnTo>
                    <a:pt x="3403828" y="609600"/>
                  </a:lnTo>
                  <a:lnTo>
                    <a:pt x="3402698" y="596900"/>
                  </a:lnTo>
                  <a:lnTo>
                    <a:pt x="3401784" y="584200"/>
                  </a:lnTo>
                  <a:lnTo>
                    <a:pt x="3401390" y="584200"/>
                  </a:lnTo>
                  <a:lnTo>
                    <a:pt x="3401123" y="571500"/>
                  </a:lnTo>
                  <a:lnTo>
                    <a:pt x="3405022" y="571500"/>
                  </a:lnTo>
                  <a:lnTo>
                    <a:pt x="3408972" y="584200"/>
                  </a:lnTo>
                  <a:lnTo>
                    <a:pt x="3417227" y="584200"/>
                  </a:lnTo>
                  <a:lnTo>
                    <a:pt x="3425228" y="596900"/>
                  </a:lnTo>
                  <a:lnTo>
                    <a:pt x="3429838" y="596900"/>
                  </a:lnTo>
                  <a:lnTo>
                    <a:pt x="3434042" y="609600"/>
                  </a:lnTo>
                  <a:lnTo>
                    <a:pt x="3454108" y="609600"/>
                  </a:lnTo>
                  <a:lnTo>
                    <a:pt x="3465068" y="622300"/>
                  </a:lnTo>
                  <a:lnTo>
                    <a:pt x="3487293" y="622300"/>
                  </a:lnTo>
                  <a:lnTo>
                    <a:pt x="3497999" y="609600"/>
                  </a:lnTo>
                  <a:lnTo>
                    <a:pt x="3518751" y="609600"/>
                  </a:lnTo>
                  <a:lnTo>
                    <a:pt x="3529038" y="596900"/>
                  </a:lnTo>
                  <a:lnTo>
                    <a:pt x="3586315" y="596900"/>
                  </a:lnTo>
                  <a:lnTo>
                    <a:pt x="3600793" y="609600"/>
                  </a:lnTo>
                  <a:lnTo>
                    <a:pt x="3709530" y="609600"/>
                  </a:lnTo>
                  <a:lnTo>
                    <a:pt x="3715448" y="596900"/>
                  </a:lnTo>
                  <a:lnTo>
                    <a:pt x="3736860" y="596900"/>
                  </a:lnTo>
                  <a:lnTo>
                    <a:pt x="3741153" y="584200"/>
                  </a:lnTo>
                  <a:lnTo>
                    <a:pt x="3758577" y="584200"/>
                  </a:lnTo>
                  <a:lnTo>
                    <a:pt x="3764750" y="571500"/>
                  </a:lnTo>
                  <a:lnTo>
                    <a:pt x="3770642" y="571500"/>
                  </a:lnTo>
                  <a:lnTo>
                    <a:pt x="3778135" y="558800"/>
                  </a:lnTo>
                  <a:lnTo>
                    <a:pt x="3785108" y="546100"/>
                  </a:lnTo>
                  <a:lnTo>
                    <a:pt x="3791762" y="546100"/>
                  </a:lnTo>
                  <a:lnTo>
                    <a:pt x="3801961" y="533400"/>
                  </a:lnTo>
                  <a:lnTo>
                    <a:pt x="3805580" y="520700"/>
                  </a:lnTo>
                  <a:lnTo>
                    <a:pt x="3812476" y="520700"/>
                  </a:lnTo>
                  <a:lnTo>
                    <a:pt x="3815562" y="508000"/>
                  </a:lnTo>
                  <a:lnTo>
                    <a:pt x="3818382" y="508000"/>
                  </a:lnTo>
                  <a:lnTo>
                    <a:pt x="3822789" y="495300"/>
                  </a:lnTo>
                  <a:lnTo>
                    <a:pt x="3826586" y="482600"/>
                  </a:lnTo>
                  <a:lnTo>
                    <a:pt x="3829964" y="469900"/>
                  </a:lnTo>
                  <a:lnTo>
                    <a:pt x="3833101" y="457200"/>
                  </a:lnTo>
                  <a:lnTo>
                    <a:pt x="3839121" y="444500"/>
                  </a:lnTo>
                  <a:lnTo>
                    <a:pt x="3842220" y="431800"/>
                  </a:lnTo>
                  <a:lnTo>
                    <a:pt x="3845547" y="419100"/>
                  </a:lnTo>
                  <a:lnTo>
                    <a:pt x="3848455" y="419100"/>
                  </a:lnTo>
                  <a:lnTo>
                    <a:pt x="3851592" y="406400"/>
                  </a:lnTo>
                  <a:lnTo>
                    <a:pt x="3854958" y="393700"/>
                  </a:lnTo>
                  <a:lnTo>
                    <a:pt x="3858514" y="393700"/>
                  </a:lnTo>
                  <a:lnTo>
                    <a:pt x="3860571" y="381000"/>
                  </a:lnTo>
                  <a:lnTo>
                    <a:pt x="3866616" y="381000"/>
                  </a:lnTo>
                  <a:lnTo>
                    <a:pt x="3871772" y="368300"/>
                  </a:lnTo>
                  <a:lnTo>
                    <a:pt x="3877081" y="368300"/>
                  </a:lnTo>
                  <a:lnTo>
                    <a:pt x="3882402" y="355600"/>
                  </a:lnTo>
                  <a:lnTo>
                    <a:pt x="3888879" y="355600"/>
                  </a:lnTo>
                  <a:lnTo>
                    <a:pt x="3895547" y="342900"/>
                  </a:lnTo>
                  <a:lnTo>
                    <a:pt x="3902278" y="342900"/>
                  </a:lnTo>
                  <a:lnTo>
                    <a:pt x="3908895" y="330200"/>
                  </a:lnTo>
                  <a:lnTo>
                    <a:pt x="3915435" y="330200"/>
                  </a:lnTo>
                  <a:lnTo>
                    <a:pt x="3922026" y="317500"/>
                  </a:lnTo>
                  <a:lnTo>
                    <a:pt x="3935247" y="304800"/>
                  </a:lnTo>
                  <a:lnTo>
                    <a:pt x="3940175" y="304800"/>
                  </a:lnTo>
                  <a:lnTo>
                    <a:pt x="3944924" y="292100"/>
                  </a:lnTo>
                  <a:lnTo>
                    <a:pt x="3949496" y="292100"/>
                  </a:lnTo>
                  <a:lnTo>
                    <a:pt x="3953865" y="279400"/>
                  </a:lnTo>
                  <a:lnTo>
                    <a:pt x="3958196" y="279400"/>
                  </a:lnTo>
                  <a:lnTo>
                    <a:pt x="3962184" y="266700"/>
                  </a:lnTo>
                  <a:lnTo>
                    <a:pt x="3970286" y="266700"/>
                  </a:lnTo>
                  <a:lnTo>
                    <a:pt x="3972293" y="254000"/>
                  </a:lnTo>
                  <a:lnTo>
                    <a:pt x="3980345" y="254000"/>
                  </a:lnTo>
                  <a:lnTo>
                    <a:pt x="3985298" y="266700"/>
                  </a:lnTo>
                  <a:lnTo>
                    <a:pt x="3989946" y="279400"/>
                  </a:lnTo>
                  <a:lnTo>
                    <a:pt x="3994429" y="292100"/>
                  </a:lnTo>
                  <a:lnTo>
                    <a:pt x="4004221" y="317500"/>
                  </a:lnTo>
                  <a:lnTo>
                    <a:pt x="4009504" y="330200"/>
                  </a:lnTo>
                  <a:lnTo>
                    <a:pt x="4014660" y="342900"/>
                  </a:lnTo>
                  <a:lnTo>
                    <a:pt x="4019639" y="355600"/>
                  </a:lnTo>
                  <a:lnTo>
                    <a:pt x="4022090" y="368300"/>
                  </a:lnTo>
                  <a:lnTo>
                    <a:pt x="4024515" y="368300"/>
                  </a:lnTo>
                  <a:lnTo>
                    <a:pt x="4027424" y="381000"/>
                  </a:lnTo>
                  <a:lnTo>
                    <a:pt x="4029024" y="381000"/>
                  </a:lnTo>
                  <a:lnTo>
                    <a:pt x="4031513" y="406400"/>
                  </a:lnTo>
                  <a:lnTo>
                    <a:pt x="4032427" y="406400"/>
                  </a:lnTo>
                  <a:lnTo>
                    <a:pt x="4033596" y="419100"/>
                  </a:lnTo>
                  <a:lnTo>
                    <a:pt x="4034929" y="431800"/>
                  </a:lnTo>
                  <a:lnTo>
                    <a:pt x="4036593" y="444500"/>
                  </a:lnTo>
                  <a:lnTo>
                    <a:pt x="4038333" y="457200"/>
                  </a:lnTo>
                  <a:lnTo>
                    <a:pt x="4041965" y="457200"/>
                  </a:lnTo>
                  <a:lnTo>
                    <a:pt x="4042905" y="469900"/>
                  </a:lnTo>
                  <a:lnTo>
                    <a:pt x="4044010" y="469900"/>
                  </a:lnTo>
                  <a:lnTo>
                    <a:pt x="4045242" y="482600"/>
                  </a:lnTo>
                  <a:lnTo>
                    <a:pt x="4046626" y="482600"/>
                  </a:lnTo>
                  <a:lnTo>
                    <a:pt x="4048226" y="495300"/>
                  </a:lnTo>
                  <a:lnTo>
                    <a:pt x="4050004" y="508000"/>
                  </a:lnTo>
                  <a:lnTo>
                    <a:pt x="4052176" y="508000"/>
                  </a:lnTo>
                  <a:lnTo>
                    <a:pt x="4054716" y="520700"/>
                  </a:lnTo>
                  <a:lnTo>
                    <a:pt x="4057573" y="520700"/>
                  </a:lnTo>
                  <a:lnTo>
                    <a:pt x="4061117" y="533400"/>
                  </a:lnTo>
                  <a:lnTo>
                    <a:pt x="4064914" y="533400"/>
                  </a:lnTo>
                  <a:lnTo>
                    <a:pt x="4068991" y="546100"/>
                  </a:lnTo>
                  <a:lnTo>
                    <a:pt x="4073372" y="546100"/>
                  </a:lnTo>
                  <a:lnTo>
                    <a:pt x="4077424" y="558800"/>
                  </a:lnTo>
                  <a:lnTo>
                    <a:pt x="4086314" y="558800"/>
                  </a:lnTo>
                  <a:lnTo>
                    <a:pt x="4091000" y="571500"/>
                  </a:lnTo>
                  <a:lnTo>
                    <a:pt x="4096550" y="571500"/>
                  </a:lnTo>
                  <a:lnTo>
                    <a:pt x="4102189" y="584200"/>
                  </a:lnTo>
                  <a:lnTo>
                    <a:pt x="4112691" y="584200"/>
                  </a:lnTo>
                  <a:lnTo>
                    <a:pt x="4117479" y="596900"/>
                  </a:lnTo>
                  <a:lnTo>
                    <a:pt x="4127779" y="596900"/>
                  </a:lnTo>
                  <a:lnTo>
                    <a:pt x="4133050" y="609600"/>
                  </a:lnTo>
                  <a:lnTo>
                    <a:pt x="4144835" y="609600"/>
                  </a:lnTo>
                  <a:lnTo>
                    <a:pt x="4151350" y="622300"/>
                  </a:lnTo>
                  <a:lnTo>
                    <a:pt x="4164330" y="622300"/>
                  </a:lnTo>
                  <a:lnTo>
                    <a:pt x="4170642" y="635000"/>
                  </a:lnTo>
                  <a:lnTo>
                    <a:pt x="4182580" y="635000"/>
                  </a:lnTo>
                  <a:lnTo>
                    <a:pt x="4185272" y="647700"/>
                  </a:lnTo>
                  <a:lnTo>
                    <a:pt x="4195330" y="647700"/>
                  </a:lnTo>
                  <a:lnTo>
                    <a:pt x="4197578" y="660400"/>
                  </a:lnTo>
                  <a:lnTo>
                    <a:pt x="4204195" y="660400"/>
                  </a:lnTo>
                  <a:lnTo>
                    <a:pt x="4206163" y="673100"/>
                  </a:lnTo>
                  <a:lnTo>
                    <a:pt x="4209516" y="673100"/>
                  </a:lnTo>
                  <a:lnTo>
                    <a:pt x="4210723" y="685800"/>
                  </a:lnTo>
                  <a:lnTo>
                    <a:pt x="4212564" y="685800"/>
                  </a:lnTo>
                  <a:lnTo>
                    <a:pt x="4213809" y="698500"/>
                  </a:lnTo>
                  <a:lnTo>
                    <a:pt x="4214800" y="711200"/>
                  </a:lnTo>
                  <a:lnTo>
                    <a:pt x="4215625" y="711200"/>
                  </a:lnTo>
                  <a:lnTo>
                    <a:pt x="4216362" y="723900"/>
                  </a:lnTo>
                  <a:lnTo>
                    <a:pt x="4216946" y="723900"/>
                  </a:lnTo>
                  <a:lnTo>
                    <a:pt x="4217479" y="736600"/>
                  </a:lnTo>
                  <a:lnTo>
                    <a:pt x="4217987" y="736600"/>
                  </a:lnTo>
                  <a:lnTo>
                    <a:pt x="4218470" y="749300"/>
                  </a:lnTo>
                  <a:lnTo>
                    <a:pt x="4219270" y="762000"/>
                  </a:lnTo>
                  <a:lnTo>
                    <a:pt x="4219270" y="609600"/>
                  </a:lnTo>
                  <a:lnTo>
                    <a:pt x="4215396" y="609600"/>
                  </a:lnTo>
                  <a:lnTo>
                    <a:pt x="4208094" y="596900"/>
                  </a:lnTo>
                  <a:lnTo>
                    <a:pt x="4200614" y="596900"/>
                  </a:lnTo>
                  <a:lnTo>
                    <a:pt x="4192867" y="584200"/>
                  </a:lnTo>
                  <a:lnTo>
                    <a:pt x="4187647" y="584200"/>
                  </a:lnTo>
                  <a:lnTo>
                    <a:pt x="4172026" y="571500"/>
                  </a:lnTo>
                  <a:lnTo>
                    <a:pt x="4165358" y="571500"/>
                  </a:lnTo>
                  <a:lnTo>
                    <a:pt x="4158462" y="558800"/>
                  </a:lnTo>
                  <a:lnTo>
                    <a:pt x="4142181" y="558800"/>
                  </a:lnTo>
                  <a:lnTo>
                    <a:pt x="4138015" y="546100"/>
                  </a:lnTo>
                  <a:lnTo>
                    <a:pt x="4130052" y="546100"/>
                  </a:lnTo>
                  <a:lnTo>
                    <a:pt x="4121099" y="533400"/>
                  </a:lnTo>
                  <a:lnTo>
                    <a:pt x="4116895" y="533400"/>
                  </a:lnTo>
                  <a:lnTo>
                    <a:pt x="4114127" y="520700"/>
                  </a:lnTo>
                  <a:lnTo>
                    <a:pt x="4109110" y="520700"/>
                  </a:lnTo>
                  <a:lnTo>
                    <a:pt x="4106075" y="508000"/>
                  </a:lnTo>
                  <a:lnTo>
                    <a:pt x="4100614" y="508000"/>
                  </a:lnTo>
                  <a:lnTo>
                    <a:pt x="4098734" y="495300"/>
                  </a:lnTo>
                  <a:lnTo>
                    <a:pt x="4095559" y="495300"/>
                  </a:lnTo>
                  <a:lnTo>
                    <a:pt x="4094391" y="482600"/>
                  </a:lnTo>
                  <a:lnTo>
                    <a:pt x="4092562" y="482600"/>
                  </a:lnTo>
                  <a:lnTo>
                    <a:pt x="4090771" y="469900"/>
                  </a:lnTo>
                  <a:lnTo>
                    <a:pt x="4089222" y="457200"/>
                  </a:lnTo>
                  <a:lnTo>
                    <a:pt x="4086390" y="444500"/>
                  </a:lnTo>
                  <a:lnTo>
                    <a:pt x="4085450" y="431800"/>
                  </a:lnTo>
                  <a:lnTo>
                    <a:pt x="4084434" y="431800"/>
                  </a:lnTo>
                  <a:lnTo>
                    <a:pt x="4083367" y="419100"/>
                  </a:lnTo>
                  <a:lnTo>
                    <a:pt x="4082224" y="419100"/>
                  </a:lnTo>
                  <a:lnTo>
                    <a:pt x="4080573" y="406400"/>
                  </a:lnTo>
                  <a:lnTo>
                    <a:pt x="4078859" y="393700"/>
                  </a:lnTo>
                  <a:lnTo>
                    <a:pt x="4077030" y="381000"/>
                  </a:lnTo>
                  <a:lnTo>
                    <a:pt x="4074668" y="381000"/>
                  </a:lnTo>
                  <a:lnTo>
                    <a:pt x="4074350" y="368300"/>
                  </a:lnTo>
                  <a:lnTo>
                    <a:pt x="4072788" y="368300"/>
                  </a:lnTo>
                  <a:lnTo>
                    <a:pt x="4068940" y="342900"/>
                  </a:lnTo>
                  <a:lnTo>
                    <a:pt x="4066603" y="342900"/>
                  </a:lnTo>
                  <a:lnTo>
                    <a:pt x="4065625" y="330200"/>
                  </a:lnTo>
                  <a:lnTo>
                    <a:pt x="4062984" y="330200"/>
                  </a:lnTo>
                  <a:lnTo>
                    <a:pt x="4062006" y="317500"/>
                  </a:lnTo>
                  <a:lnTo>
                    <a:pt x="4058818" y="317500"/>
                  </a:lnTo>
                  <a:lnTo>
                    <a:pt x="4057878" y="304800"/>
                  </a:lnTo>
                  <a:lnTo>
                    <a:pt x="4055249" y="304800"/>
                  </a:lnTo>
                  <a:lnTo>
                    <a:pt x="4053941" y="292100"/>
                  </a:lnTo>
                  <a:lnTo>
                    <a:pt x="4050944" y="292100"/>
                  </a:lnTo>
                  <a:lnTo>
                    <a:pt x="4048849" y="279400"/>
                  </a:lnTo>
                  <a:lnTo>
                    <a:pt x="4046067" y="279400"/>
                  </a:lnTo>
                  <a:lnTo>
                    <a:pt x="4043654" y="266700"/>
                  </a:lnTo>
                  <a:lnTo>
                    <a:pt x="4041063" y="266700"/>
                  </a:lnTo>
                  <a:lnTo>
                    <a:pt x="4039806" y="254000"/>
                  </a:lnTo>
                  <a:lnTo>
                    <a:pt x="4037520" y="254000"/>
                  </a:lnTo>
                  <a:lnTo>
                    <a:pt x="4034129" y="241300"/>
                  </a:lnTo>
                  <a:lnTo>
                    <a:pt x="4031983" y="241300"/>
                  </a:lnTo>
                  <a:lnTo>
                    <a:pt x="4026052" y="228600"/>
                  </a:lnTo>
                  <a:lnTo>
                    <a:pt x="4018445" y="215900"/>
                  </a:lnTo>
                  <a:lnTo>
                    <a:pt x="4009123" y="203200"/>
                  </a:lnTo>
                  <a:lnTo>
                    <a:pt x="3949433" y="203200"/>
                  </a:lnTo>
                  <a:lnTo>
                    <a:pt x="3945445" y="215900"/>
                  </a:lnTo>
                  <a:lnTo>
                    <a:pt x="3934599" y="215900"/>
                  </a:lnTo>
                  <a:lnTo>
                    <a:pt x="3929811" y="228600"/>
                  </a:lnTo>
                  <a:lnTo>
                    <a:pt x="3925405" y="228600"/>
                  </a:lnTo>
                  <a:lnTo>
                    <a:pt x="3922852" y="241300"/>
                  </a:lnTo>
                  <a:lnTo>
                    <a:pt x="3918597" y="241300"/>
                  </a:lnTo>
                  <a:lnTo>
                    <a:pt x="3915029" y="254000"/>
                  </a:lnTo>
                  <a:lnTo>
                    <a:pt x="3908361" y="254000"/>
                  </a:lnTo>
                  <a:lnTo>
                    <a:pt x="3904691" y="266700"/>
                  </a:lnTo>
                  <a:lnTo>
                    <a:pt x="3895420" y="266700"/>
                  </a:lnTo>
                  <a:lnTo>
                    <a:pt x="3892512" y="279400"/>
                  </a:lnTo>
                  <a:lnTo>
                    <a:pt x="3883393" y="279400"/>
                  </a:lnTo>
                  <a:lnTo>
                    <a:pt x="3878605" y="292100"/>
                  </a:lnTo>
                  <a:lnTo>
                    <a:pt x="3875786" y="292100"/>
                  </a:lnTo>
                  <a:lnTo>
                    <a:pt x="3872560" y="304800"/>
                  </a:lnTo>
                  <a:lnTo>
                    <a:pt x="3865448" y="304800"/>
                  </a:lnTo>
                  <a:lnTo>
                    <a:pt x="3860342" y="317500"/>
                  </a:lnTo>
                  <a:lnTo>
                    <a:pt x="3855199" y="317500"/>
                  </a:lnTo>
                  <a:lnTo>
                    <a:pt x="3850411" y="330200"/>
                  </a:lnTo>
                  <a:lnTo>
                    <a:pt x="3841788" y="330200"/>
                  </a:lnTo>
                  <a:lnTo>
                    <a:pt x="3837533" y="342900"/>
                  </a:lnTo>
                  <a:lnTo>
                    <a:pt x="3833317" y="342900"/>
                  </a:lnTo>
                  <a:lnTo>
                    <a:pt x="3828046" y="355600"/>
                  </a:lnTo>
                  <a:lnTo>
                    <a:pt x="3822903" y="355600"/>
                  </a:lnTo>
                  <a:lnTo>
                    <a:pt x="3819055" y="368300"/>
                  </a:lnTo>
                  <a:lnTo>
                    <a:pt x="3815969" y="368300"/>
                  </a:lnTo>
                  <a:lnTo>
                    <a:pt x="3813060" y="381000"/>
                  </a:lnTo>
                  <a:lnTo>
                    <a:pt x="3810304" y="381000"/>
                  </a:lnTo>
                  <a:lnTo>
                    <a:pt x="3807637" y="393700"/>
                  </a:lnTo>
                  <a:lnTo>
                    <a:pt x="3800386" y="406400"/>
                  </a:lnTo>
                  <a:lnTo>
                    <a:pt x="3794201" y="431800"/>
                  </a:lnTo>
                  <a:lnTo>
                    <a:pt x="3788397" y="444500"/>
                  </a:lnTo>
                  <a:lnTo>
                    <a:pt x="3782276" y="469900"/>
                  </a:lnTo>
                  <a:lnTo>
                    <a:pt x="3780218" y="469900"/>
                  </a:lnTo>
                  <a:lnTo>
                    <a:pt x="3777983" y="482600"/>
                  </a:lnTo>
                  <a:lnTo>
                    <a:pt x="3773551" y="482600"/>
                  </a:lnTo>
                  <a:lnTo>
                    <a:pt x="3771582" y="495300"/>
                  </a:lnTo>
                  <a:lnTo>
                    <a:pt x="3766032" y="495300"/>
                  </a:lnTo>
                  <a:lnTo>
                    <a:pt x="3762362" y="508000"/>
                  </a:lnTo>
                  <a:lnTo>
                    <a:pt x="3758742" y="508000"/>
                  </a:lnTo>
                  <a:lnTo>
                    <a:pt x="3754043" y="520700"/>
                  </a:lnTo>
                  <a:lnTo>
                    <a:pt x="3749383" y="520700"/>
                  </a:lnTo>
                  <a:lnTo>
                    <a:pt x="3744328" y="533400"/>
                  </a:lnTo>
                  <a:lnTo>
                    <a:pt x="3734130" y="533400"/>
                  </a:lnTo>
                  <a:lnTo>
                    <a:pt x="3730142" y="546100"/>
                  </a:lnTo>
                  <a:lnTo>
                    <a:pt x="3715296" y="546100"/>
                  </a:lnTo>
                  <a:lnTo>
                    <a:pt x="3708768" y="558800"/>
                  </a:lnTo>
                  <a:lnTo>
                    <a:pt x="3680485" y="558800"/>
                  </a:lnTo>
                  <a:lnTo>
                    <a:pt x="3676866" y="571500"/>
                  </a:lnTo>
                  <a:lnTo>
                    <a:pt x="3656812" y="571500"/>
                  </a:lnTo>
                  <a:lnTo>
                    <a:pt x="3648633" y="558800"/>
                  </a:lnTo>
                  <a:lnTo>
                    <a:pt x="3578568" y="558800"/>
                  </a:lnTo>
                  <a:lnTo>
                    <a:pt x="3568065" y="546100"/>
                  </a:lnTo>
                  <a:lnTo>
                    <a:pt x="3547021" y="546100"/>
                  </a:lnTo>
                  <a:lnTo>
                    <a:pt x="3536505" y="558800"/>
                  </a:lnTo>
                  <a:lnTo>
                    <a:pt x="3501199" y="558800"/>
                  </a:lnTo>
                  <a:lnTo>
                    <a:pt x="3494227" y="571500"/>
                  </a:lnTo>
                  <a:lnTo>
                    <a:pt x="3459454" y="571500"/>
                  </a:lnTo>
                  <a:lnTo>
                    <a:pt x="3458870" y="558800"/>
                  </a:lnTo>
                  <a:lnTo>
                    <a:pt x="3450729" y="558800"/>
                  </a:lnTo>
                  <a:lnTo>
                    <a:pt x="3446615" y="546100"/>
                  </a:lnTo>
                  <a:lnTo>
                    <a:pt x="3442500" y="546100"/>
                  </a:lnTo>
                  <a:lnTo>
                    <a:pt x="3438334" y="533400"/>
                  </a:lnTo>
                  <a:lnTo>
                    <a:pt x="3428809" y="533400"/>
                  </a:lnTo>
                  <a:lnTo>
                    <a:pt x="3420859" y="520700"/>
                  </a:lnTo>
                  <a:lnTo>
                    <a:pt x="3412350" y="520700"/>
                  </a:lnTo>
                  <a:lnTo>
                    <a:pt x="3403308" y="508000"/>
                  </a:lnTo>
                  <a:lnTo>
                    <a:pt x="3393681" y="508000"/>
                  </a:lnTo>
                  <a:lnTo>
                    <a:pt x="3381654" y="495300"/>
                  </a:lnTo>
                  <a:lnTo>
                    <a:pt x="3320364" y="495300"/>
                  </a:lnTo>
                  <a:lnTo>
                    <a:pt x="3308667" y="508000"/>
                  </a:lnTo>
                  <a:lnTo>
                    <a:pt x="3169475" y="508000"/>
                  </a:lnTo>
                  <a:lnTo>
                    <a:pt x="3163519" y="520700"/>
                  </a:lnTo>
                  <a:lnTo>
                    <a:pt x="3150476" y="520700"/>
                  </a:lnTo>
                  <a:lnTo>
                    <a:pt x="3143974" y="533400"/>
                  </a:lnTo>
                  <a:lnTo>
                    <a:pt x="3138678" y="533400"/>
                  </a:lnTo>
                  <a:lnTo>
                    <a:pt x="3134855" y="546100"/>
                  </a:lnTo>
                  <a:lnTo>
                    <a:pt x="3132163" y="546100"/>
                  </a:lnTo>
                  <a:lnTo>
                    <a:pt x="3132658" y="558800"/>
                  </a:lnTo>
                  <a:lnTo>
                    <a:pt x="3136684" y="571500"/>
                  </a:lnTo>
                  <a:lnTo>
                    <a:pt x="3138563" y="584200"/>
                  </a:lnTo>
                  <a:lnTo>
                    <a:pt x="3143478" y="584200"/>
                  </a:lnTo>
                  <a:lnTo>
                    <a:pt x="3146285" y="596900"/>
                  </a:lnTo>
                  <a:lnTo>
                    <a:pt x="3149244" y="596900"/>
                  </a:lnTo>
                  <a:lnTo>
                    <a:pt x="3152343" y="609600"/>
                  </a:lnTo>
                  <a:lnTo>
                    <a:pt x="3155658" y="609600"/>
                  </a:lnTo>
                  <a:lnTo>
                    <a:pt x="3159099" y="622300"/>
                  </a:lnTo>
                  <a:lnTo>
                    <a:pt x="3163303" y="622300"/>
                  </a:lnTo>
                  <a:lnTo>
                    <a:pt x="3164344" y="635000"/>
                  </a:lnTo>
                  <a:lnTo>
                    <a:pt x="3093123" y="635000"/>
                  </a:lnTo>
                  <a:lnTo>
                    <a:pt x="3082582" y="622300"/>
                  </a:lnTo>
                  <a:lnTo>
                    <a:pt x="3054527" y="622300"/>
                  </a:lnTo>
                  <a:lnTo>
                    <a:pt x="3047390" y="609600"/>
                  </a:lnTo>
                  <a:lnTo>
                    <a:pt x="3014624" y="609600"/>
                  </a:lnTo>
                  <a:lnTo>
                    <a:pt x="3008503" y="596900"/>
                  </a:lnTo>
                  <a:lnTo>
                    <a:pt x="2972079" y="596900"/>
                  </a:lnTo>
                  <a:lnTo>
                    <a:pt x="2957449" y="584200"/>
                  </a:lnTo>
                  <a:lnTo>
                    <a:pt x="2941523" y="584200"/>
                  </a:lnTo>
                  <a:lnTo>
                    <a:pt x="2934004" y="596900"/>
                  </a:lnTo>
                  <a:lnTo>
                    <a:pt x="2889618" y="596900"/>
                  </a:lnTo>
                  <a:lnTo>
                    <a:pt x="2878975" y="609600"/>
                  </a:lnTo>
                  <a:lnTo>
                    <a:pt x="2868371" y="609600"/>
                  </a:lnTo>
                  <a:lnTo>
                    <a:pt x="2854782" y="622300"/>
                  </a:lnTo>
                  <a:lnTo>
                    <a:pt x="2832925" y="622300"/>
                  </a:lnTo>
                  <a:lnTo>
                    <a:pt x="2824581" y="635000"/>
                  </a:lnTo>
                  <a:lnTo>
                    <a:pt x="2810611" y="635000"/>
                  </a:lnTo>
                  <a:lnTo>
                    <a:pt x="2796832" y="647700"/>
                  </a:lnTo>
                  <a:lnTo>
                    <a:pt x="2783268" y="647700"/>
                  </a:lnTo>
                  <a:lnTo>
                    <a:pt x="2776448" y="660400"/>
                  </a:lnTo>
                  <a:lnTo>
                    <a:pt x="2750489" y="673100"/>
                  </a:lnTo>
                  <a:lnTo>
                    <a:pt x="2739440" y="673100"/>
                  </a:lnTo>
                  <a:lnTo>
                    <a:pt x="2733967" y="685800"/>
                  </a:lnTo>
                  <a:lnTo>
                    <a:pt x="2720403" y="685800"/>
                  </a:lnTo>
                  <a:lnTo>
                    <a:pt x="2713253" y="698500"/>
                  </a:lnTo>
                  <a:lnTo>
                    <a:pt x="2636824" y="698500"/>
                  </a:lnTo>
                  <a:lnTo>
                    <a:pt x="2632799" y="693026"/>
                  </a:lnTo>
                  <a:lnTo>
                    <a:pt x="2632799" y="914400"/>
                  </a:lnTo>
                  <a:lnTo>
                    <a:pt x="2632710" y="927100"/>
                  </a:lnTo>
                  <a:lnTo>
                    <a:pt x="2439733" y="927100"/>
                  </a:lnTo>
                  <a:lnTo>
                    <a:pt x="2431364" y="939800"/>
                  </a:lnTo>
                  <a:lnTo>
                    <a:pt x="2416124" y="939800"/>
                  </a:lnTo>
                  <a:lnTo>
                    <a:pt x="2409990" y="952500"/>
                  </a:lnTo>
                  <a:lnTo>
                    <a:pt x="2405342" y="952500"/>
                  </a:lnTo>
                  <a:lnTo>
                    <a:pt x="2400414" y="965200"/>
                  </a:lnTo>
                  <a:lnTo>
                    <a:pt x="2398890" y="977900"/>
                  </a:lnTo>
                  <a:lnTo>
                    <a:pt x="2398090" y="977900"/>
                  </a:lnTo>
                  <a:lnTo>
                    <a:pt x="2397074" y="990600"/>
                  </a:lnTo>
                  <a:lnTo>
                    <a:pt x="2396579" y="990600"/>
                  </a:lnTo>
                  <a:lnTo>
                    <a:pt x="2396540" y="1003300"/>
                  </a:lnTo>
                  <a:lnTo>
                    <a:pt x="2396883" y="1016000"/>
                  </a:lnTo>
                  <a:lnTo>
                    <a:pt x="2397328" y="1016000"/>
                  </a:lnTo>
                  <a:lnTo>
                    <a:pt x="2397747" y="1028700"/>
                  </a:lnTo>
                  <a:lnTo>
                    <a:pt x="2398077" y="1028700"/>
                  </a:lnTo>
                  <a:lnTo>
                    <a:pt x="2398217" y="1041400"/>
                  </a:lnTo>
                  <a:lnTo>
                    <a:pt x="2398090" y="1041400"/>
                  </a:lnTo>
                  <a:lnTo>
                    <a:pt x="2397772" y="1054100"/>
                  </a:lnTo>
                  <a:lnTo>
                    <a:pt x="2397150" y="1054100"/>
                  </a:lnTo>
                  <a:lnTo>
                    <a:pt x="2396337" y="1066800"/>
                  </a:lnTo>
                  <a:lnTo>
                    <a:pt x="2393746" y="1066800"/>
                  </a:lnTo>
                  <a:lnTo>
                    <a:pt x="2392667" y="1079500"/>
                  </a:lnTo>
                  <a:lnTo>
                    <a:pt x="2381707" y="1079500"/>
                  </a:lnTo>
                  <a:lnTo>
                    <a:pt x="2375852" y="1092200"/>
                  </a:lnTo>
                  <a:lnTo>
                    <a:pt x="2363724" y="1092200"/>
                  </a:lnTo>
                  <a:lnTo>
                    <a:pt x="2361844" y="1104900"/>
                  </a:lnTo>
                  <a:lnTo>
                    <a:pt x="2311196" y="1104900"/>
                  </a:lnTo>
                  <a:lnTo>
                    <a:pt x="2305393" y="1092200"/>
                  </a:lnTo>
                  <a:lnTo>
                    <a:pt x="2299487" y="1079500"/>
                  </a:lnTo>
                  <a:lnTo>
                    <a:pt x="2292858" y="1079500"/>
                  </a:lnTo>
                  <a:lnTo>
                    <a:pt x="2284895" y="1066800"/>
                  </a:lnTo>
                  <a:lnTo>
                    <a:pt x="2216226" y="1066800"/>
                  </a:lnTo>
                  <a:lnTo>
                    <a:pt x="2208733" y="1079500"/>
                  </a:lnTo>
                  <a:lnTo>
                    <a:pt x="2189137" y="1079500"/>
                  </a:lnTo>
                  <a:lnTo>
                    <a:pt x="2181987" y="1092200"/>
                  </a:lnTo>
                  <a:lnTo>
                    <a:pt x="2176703" y="1092200"/>
                  </a:lnTo>
                  <a:lnTo>
                    <a:pt x="2172347" y="1104900"/>
                  </a:lnTo>
                  <a:lnTo>
                    <a:pt x="2168817" y="1104900"/>
                  </a:lnTo>
                  <a:lnTo>
                    <a:pt x="2166099" y="1117600"/>
                  </a:lnTo>
                  <a:lnTo>
                    <a:pt x="2164130" y="1117600"/>
                  </a:lnTo>
                  <a:lnTo>
                    <a:pt x="2163013" y="1130300"/>
                  </a:lnTo>
                  <a:lnTo>
                    <a:pt x="2162111" y="1130300"/>
                  </a:lnTo>
                  <a:lnTo>
                    <a:pt x="2161819" y="1143000"/>
                  </a:lnTo>
                  <a:lnTo>
                    <a:pt x="2161756" y="1155700"/>
                  </a:lnTo>
                  <a:lnTo>
                    <a:pt x="2161895" y="1168400"/>
                  </a:lnTo>
                  <a:lnTo>
                    <a:pt x="2161629" y="1168400"/>
                  </a:lnTo>
                  <a:lnTo>
                    <a:pt x="2161311" y="1181100"/>
                  </a:lnTo>
                  <a:lnTo>
                    <a:pt x="2158542" y="1181100"/>
                  </a:lnTo>
                  <a:lnTo>
                    <a:pt x="2157552" y="1193800"/>
                  </a:lnTo>
                  <a:lnTo>
                    <a:pt x="2101138" y="1193800"/>
                  </a:lnTo>
                  <a:lnTo>
                    <a:pt x="2099919" y="1181100"/>
                  </a:lnTo>
                  <a:lnTo>
                    <a:pt x="2086508" y="1181100"/>
                  </a:lnTo>
                  <a:lnTo>
                    <a:pt x="2083282" y="1168400"/>
                  </a:lnTo>
                  <a:lnTo>
                    <a:pt x="2073262" y="1168400"/>
                  </a:lnTo>
                  <a:lnTo>
                    <a:pt x="2068360" y="1155700"/>
                  </a:lnTo>
                  <a:lnTo>
                    <a:pt x="2063508" y="1155700"/>
                  </a:lnTo>
                  <a:lnTo>
                    <a:pt x="2058771" y="1143000"/>
                  </a:lnTo>
                  <a:lnTo>
                    <a:pt x="2054110" y="1143000"/>
                  </a:lnTo>
                  <a:lnTo>
                    <a:pt x="2049526" y="1130300"/>
                  </a:lnTo>
                  <a:lnTo>
                    <a:pt x="2045030" y="1130300"/>
                  </a:lnTo>
                  <a:lnTo>
                    <a:pt x="2040420" y="1117600"/>
                  </a:lnTo>
                  <a:lnTo>
                    <a:pt x="2031530" y="1117600"/>
                  </a:lnTo>
                  <a:lnTo>
                    <a:pt x="2027402" y="1104900"/>
                  </a:lnTo>
                  <a:lnTo>
                    <a:pt x="2024583" y="1104900"/>
                  </a:lnTo>
                  <a:lnTo>
                    <a:pt x="2024761" y="1092200"/>
                  </a:lnTo>
                  <a:lnTo>
                    <a:pt x="2030222" y="1092200"/>
                  </a:lnTo>
                  <a:lnTo>
                    <a:pt x="2033079" y="1079500"/>
                  </a:lnTo>
                  <a:lnTo>
                    <a:pt x="2037867" y="1079500"/>
                  </a:lnTo>
                  <a:lnTo>
                    <a:pt x="2040509" y="1066800"/>
                  </a:lnTo>
                  <a:lnTo>
                    <a:pt x="2040953" y="1066800"/>
                  </a:lnTo>
                  <a:lnTo>
                    <a:pt x="2040915" y="1054100"/>
                  </a:lnTo>
                  <a:lnTo>
                    <a:pt x="2039518" y="1041400"/>
                  </a:lnTo>
                  <a:lnTo>
                    <a:pt x="2036521" y="1028700"/>
                  </a:lnTo>
                  <a:lnTo>
                    <a:pt x="2034832" y="1028700"/>
                  </a:lnTo>
                  <a:lnTo>
                    <a:pt x="2029942" y="1016000"/>
                  </a:lnTo>
                  <a:lnTo>
                    <a:pt x="2026323" y="1003300"/>
                  </a:lnTo>
                  <a:lnTo>
                    <a:pt x="2022436" y="1003300"/>
                  </a:lnTo>
                  <a:lnTo>
                    <a:pt x="2018982" y="990600"/>
                  </a:lnTo>
                  <a:lnTo>
                    <a:pt x="2015363" y="990600"/>
                  </a:lnTo>
                  <a:lnTo>
                    <a:pt x="2012403" y="977900"/>
                  </a:lnTo>
                  <a:lnTo>
                    <a:pt x="2008962" y="977900"/>
                  </a:lnTo>
                  <a:lnTo>
                    <a:pt x="2008606" y="965200"/>
                  </a:lnTo>
                  <a:lnTo>
                    <a:pt x="2007895" y="965200"/>
                  </a:lnTo>
                  <a:lnTo>
                    <a:pt x="2007628" y="952500"/>
                  </a:lnTo>
                  <a:lnTo>
                    <a:pt x="2007628" y="939800"/>
                  </a:lnTo>
                  <a:lnTo>
                    <a:pt x="2008746" y="939800"/>
                  </a:lnTo>
                  <a:lnTo>
                    <a:pt x="2009051" y="927100"/>
                  </a:lnTo>
                  <a:lnTo>
                    <a:pt x="2011286" y="927100"/>
                  </a:lnTo>
                  <a:lnTo>
                    <a:pt x="2014385" y="914400"/>
                  </a:lnTo>
                  <a:lnTo>
                    <a:pt x="2018449" y="914400"/>
                  </a:lnTo>
                  <a:lnTo>
                    <a:pt x="2022170" y="901700"/>
                  </a:lnTo>
                  <a:lnTo>
                    <a:pt x="2025789" y="901700"/>
                  </a:lnTo>
                  <a:lnTo>
                    <a:pt x="2030526" y="889000"/>
                  </a:lnTo>
                  <a:lnTo>
                    <a:pt x="2032101" y="876300"/>
                  </a:lnTo>
                  <a:lnTo>
                    <a:pt x="2033485" y="876300"/>
                  </a:lnTo>
                  <a:lnTo>
                    <a:pt x="2034552" y="863600"/>
                  </a:lnTo>
                  <a:lnTo>
                    <a:pt x="2035009" y="863600"/>
                  </a:lnTo>
                  <a:lnTo>
                    <a:pt x="2034641" y="850900"/>
                  </a:lnTo>
                  <a:lnTo>
                    <a:pt x="2033930" y="850900"/>
                  </a:lnTo>
                  <a:lnTo>
                    <a:pt x="2033181" y="838200"/>
                  </a:lnTo>
                  <a:lnTo>
                    <a:pt x="2032203" y="825500"/>
                  </a:lnTo>
                  <a:lnTo>
                    <a:pt x="2030920" y="825500"/>
                  </a:lnTo>
                  <a:lnTo>
                    <a:pt x="2029231" y="812800"/>
                  </a:lnTo>
                  <a:lnTo>
                    <a:pt x="2027110" y="812800"/>
                  </a:lnTo>
                  <a:lnTo>
                    <a:pt x="2024557" y="800100"/>
                  </a:lnTo>
                  <a:lnTo>
                    <a:pt x="2021624" y="800100"/>
                  </a:lnTo>
                  <a:lnTo>
                    <a:pt x="2018322" y="787400"/>
                  </a:lnTo>
                  <a:lnTo>
                    <a:pt x="2011476" y="774700"/>
                  </a:lnTo>
                  <a:lnTo>
                    <a:pt x="2003983" y="762000"/>
                  </a:lnTo>
                  <a:lnTo>
                    <a:pt x="1996325" y="749300"/>
                  </a:lnTo>
                  <a:lnTo>
                    <a:pt x="1989010" y="749300"/>
                  </a:lnTo>
                  <a:lnTo>
                    <a:pt x="1986330" y="736600"/>
                  </a:lnTo>
                  <a:lnTo>
                    <a:pt x="1983816" y="736600"/>
                  </a:lnTo>
                  <a:lnTo>
                    <a:pt x="1981631" y="723900"/>
                  </a:lnTo>
                  <a:lnTo>
                    <a:pt x="1978266" y="723900"/>
                  </a:lnTo>
                  <a:lnTo>
                    <a:pt x="1978139" y="711200"/>
                  </a:lnTo>
                  <a:lnTo>
                    <a:pt x="1978596" y="711200"/>
                  </a:lnTo>
                  <a:lnTo>
                    <a:pt x="1979968" y="698500"/>
                  </a:lnTo>
                  <a:lnTo>
                    <a:pt x="1980374" y="685800"/>
                  </a:lnTo>
                  <a:lnTo>
                    <a:pt x="1980514" y="673100"/>
                  </a:lnTo>
                  <a:lnTo>
                    <a:pt x="1980095" y="660400"/>
                  </a:lnTo>
                  <a:lnTo>
                    <a:pt x="1979345" y="660400"/>
                  </a:lnTo>
                  <a:lnTo>
                    <a:pt x="1978583" y="647700"/>
                  </a:lnTo>
                  <a:lnTo>
                    <a:pt x="1977783" y="647700"/>
                  </a:lnTo>
                  <a:lnTo>
                    <a:pt x="1974024" y="635000"/>
                  </a:lnTo>
                  <a:lnTo>
                    <a:pt x="1971560" y="635000"/>
                  </a:lnTo>
                  <a:lnTo>
                    <a:pt x="1965794" y="622300"/>
                  </a:lnTo>
                  <a:lnTo>
                    <a:pt x="1961273" y="609600"/>
                  </a:lnTo>
                  <a:lnTo>
                    <a:pt x="1948561" y="609600"/>
                  </a:lnTo>
                  <a:lnTo>
                    <a:pt x="1940420" y="596900"/>
                  </a:lnTo>
                  <a:lnTo>
                    <a:pt x="1911578" y="596900"/>
                  </a:lnTo>
                  <a:lnTo>
                    <a:pt x="1904212" y="584200"/>
                  </a:lnTo>
                  <a:lnTo>
                    <a:pt x="1880514" y="584200"/>
                  </a:lnTo>
                  <a:lnTo>
                    <a:pt x="1880336" y="571500"/>
                  </a:lnTo>
                  <a:lnTo>
                    <a:pt x="1878850" y="558800"/>
                  </a:lnTo>
                  <a:lnTo>
                    <a:pt x="1878050" y="558800"/>
                  </a:lnTo>
                  <a:lnTo>
                    <a:pt x="1874913" y="546100"/>
                  </a:lnTo>
                  <a:lnTo>
                    <a:pt x="1873402" y="546100"/>
                  </a:lnTo>
                  <a:lnTo>
                    <a:pt x="1869909" y="533400"/>
                  </a:lnTo>
                  <a:lnTo>
                    <a:pt x="1860956" y="533400"/>
                  </a:lnTo>
                  <a:lnTo>
                    <a:pt x="1855495" y="520700"/>
                  </a:lnTo>
                  <a:lnTo>
                    <a:pt x="1843011" y="520700"/>
                  </a:lnTo>
                  <a:lnTo>
                    <a:pt x="1836305" y="508000"/>
                  </a:lnTo>
                  <a:lnTo>
                    <a:pt x="1746948" y="508000"/>
                  </a:lnTo>
                  <a:lnTo>
                    <a:pt x="1745792" y="495300"/>
                  </a:lnTo>
                  <a:lnTo>
                    <a:pt x="1739353" y="495300"/>
                  </a:lnTo>
                  <a:lnTo>
                    <a:pt x="1734286" y="469900"/>
                  </a:lnTo>
                  <a:lnTo>
                    <a:pt x="1731479" y="469900"/>
                  </a:lnTo>
                  <a:lnTo>
                    <a:pt x="1730349" y="457200"/>
                  </a:lnTo>
                  <a:lnTo>
                    <a:pt x="1729193" y="457200"/>
                  </a:lnTo>
                  <a:lnTo>
                    <a:pt x="1728838" y="444500"/>
                  </a:lnTo>
                  <a:lnTo>
                    <a:pt x="1728711" y="444500"/>
                  </a:lnTo>
                  <a:lnTo>
                    <a:pt x="1728812" y="431800"/>
                  </a:lnTo>
                  <a:lnTo>
                    <a:pt x="1729054" y="431800"/>
                  </a:lnTo>
                  <a:lnTo>
                    <a:pt x="1729638" y="419100"/>
                  </a:lnTo>
                  <a:lnTo>
                    <a:pt x="1729320" y="406400"/>
                  </a:lnTo>
                  <a:lnTo>
                    <a:pt x="1727225" y="393700"/>
                  </a:lnTo>
                  <a:lnTo>
                    <a:pt x="1725612" y="381000"/>
                  </a:lnTo>
                  <a:lnTo>
                    <a:pt x="1719707" y="368300"/>
                  </a:lnTo>
                  <a:lnTo>
                    <a:pt x="1715998" y="368300"/>
                  </a:lnTo>
                  <a:lnTo>
                    <a:pt x="1711604" y="355600"/>
                  </a:lnTo>
                  <a:lnTo>
                    <a:pt x="1704771" y="355600"/>
                  </a:lnTo>
                  <a:lnTo>
                    <a:pt x="1697418" y="342900"/>
                  </a:lnTo>
                  <a:lnTo>
                    <a:pt x="1689468" y="330200"/>
                  </a:lnTo>
                  <a:lnTo>
                    <a:pt x="1674736" y="330200"/>
                  </a:lnTo>
                  <a:lnTo>
                    <a:pt x="1668653" y="317500"/>
                  </a:lnTo>
                  <a:lnTo>
                    <a:pt x="1648968" y="317500"/>
                  </a:lnTo>
                  <a:lnTo>
                    <a:pt x="1642440" y="304800"/>
                  </a:lnTo>
                  <a:lnTo>
                    <a:pt x="1621764" y="304800"/>
                  </a:lnTo>
                  <a:lnTo>
                    <a:pt x="1620291" y="292100"/>
                  </a:lnTo>
                  <a:lnTo>
                    <a:pt x="1611655" y="292100"/>
                  </a:lnTo>
                  <a:lnTo>
                    <a:pt x="1607997" y="279400"/>
                  </a:lnTo>
                  <a:lnTo>
                    <a:pt x="1604568" y="279400"/>
                  </a:lnTo>
                  <a:lnTo>
                    <a:pt x="1601292" y="266700"/>
                  </a:lnTo>
                  <a:lnTo>
                    <a:pt x="1598142" y="266700"/>
                  </a:lnTo>
                  <a:lnTo>
                    <a:pt x="1595183" y="254000"/>
                  </a:lnTo>
                  <a:lnTo>
                    <a:pt x="1680870" y="254000"/>
                  </a:lnTo>
                  <a:lnTo>
                    <a:pt x="1683372" y="266700"/>
                  </a:lnTo>
                  <a:lnTo>
                    <a:pt x="1700784" y="266700"/>
                  </a:lnTo>
                  <a:lnTo>
                    <a:pt x="1703108" y="279400"/>
                  </a:lnTo>
                  <a:lnTo>
                    <a:pt x="1710486" y="279400"/>
                  </a:lnTo>
                  <a:lnTo>
                    <a:pt x="1713179" y="292100"/>
                  </a:lnTo>
                  <a:lnTo>
                    <a:pt x="1720913" y="292100"/>
                  </a:lnTo>
                  <a:lnTo>
                    <a:pt x="1725930" y="304800"/>
                  </a:lnTo>
                  <a:lnTo>
                    <a:pt x="1747227" y="304800"/>
                  </a:lnTo>
                  <a:lnTo>
                    <a:pt x="1755825" y="317500"/>
                  </a:lnTo>
                  <a:lnTo>
                    <a:pt x="1845741" y="317500"/>
                  </a:lnTo>
                  <a:lnTo>
                    <a:pt x="1850580" y="330200"/>
                  </a:lnTo>
                  <a:lnTo>
                    <a:pt x="1866595" y="330200"/>
                  </a:lnTo>
                  <a:lnTo>
                    <a:pt x="1873935" y="342900"/>
                  </a:lnTo>
                  <a:lnTo>
                    <a:pt x="1941309" y="342900"/>
                  </a:lnTo>
                  <a:lnTo>
                    <a:pt x="1952701" y="330200"/>
                  </a:lnTo>
                  <a:lnTo>
                    <a:pt x="1963559" y="330200"/>
                  </a:lnTo>
                  <a:lnTo>
                    <a:pt x="1973668" y="317500"/>
                  </a:lnTo>
                  <a:lnTo>
                    <a:pt x="1982787" y="317500"/>
                  </a:lnTo>
                  <a:lnTo>
                    <a:pt x="1988566" y="304800"/>
                  </a:lnTo>
                  <a:lnTo>
                    <a:pt x="1993353" y="304800"/>
                  </a:lnTo>
                  <a:lnTo>
                    <a:pt x="2000021" y="292100"/>
                  </a:lnTo>
                  <a:lnTo>
                    <a:pt x="2001761" y="279400"/>
                  </a:lnTo>
                  <a:lnTo>
                    <a:pt x="2004809" y="279400"/>
                  </a:lnTo>
                  <a:lnTo>
                    <a:pt x="2005164" y="266700"/>
                  </a:lnTo>
                  <a:lnTo>
                    <a:pt x="2023770" y="266700"/>
                  </a:lnTo>
                  <a:lnTo>
                    <a:pt x="2028736" y="254000"/>
                  </a:lnTo>
                  <a:lnTo>
                    <a:pt x="2060778" y="254000"/>
                  </a:lnTo>
                  <a:lnTo>
                    <a:pt x="2065743" y="241300"/>
                  </a:lnTo>
                  <a:lnTo>
                    <a:pt x="2140775" y="241300"/>
                  </a:lnTo>
                  <a:lnTo>
                    <a:pt x="2154644" y="228600"/>
                  </a:lnTo>
                  <a:lnTo>
                    <a:pt x="2167369" y="215900"/>
                  </a:lnTo>
                  <a:lnTo>
                    <a:pt x="2179739" y="203200"/>
                  </a:lnTo>
                  <a:lnTo>
                    <a:pt x="2189683" y="203200"/>
                  </a:lnTo>
                  <a:lnTo>
                    <a:pt x="2198941" y="190500"/>
                  </a:lnTo>
                  <a:lnTo>
                    <a:pt x="2203285" y="190500"/>
                  </a:lnTo>
                  <a:lnTo>
                    <a:pt x="2207755" y="177800"/>
                  </a:lnTo>
                  <a:lnTo>
                    <a:pt x="2231148" y="177800"/>
                  </a:lnTo>
                  <a:lnTo>
                    <a:pt x="2242997" y="165100"/>
                  </a:lnTo>
                  <a:lnTo>
                    <a:pt x="2266619" y="165100"/>
                  </a:lnTo>
                  <a:lnTo>
                    <a:pt x="2278138" y="152400"/>
                  </a:lnTo>
                  <a:lnTo>
                    <a:pt x="2296706" y="152400"/>
                  </a:lnTo>
                  <a:lnTo>
                    <a:pt x="2302218" y="139700"/>
                  </a:lnTo>
                  <a:lnTo>
                    <a:pt x="2312479" y="139700"/>
                  </a:lnTo>
                  <a:lnTo>
                    <a:pt x="2317191" y="127000"/>
                  </a:lnTo>
                  <a:lnTo>
                    <a:pt x="2325509" y="127000"/>
                  </a:lnTo>
                  <a:lnTo>
                    <a:pt x="2329091" y="114300"/>
                  </a:lnTo>
                  <a:lnTo>
                    <a:pt x="2336292" y="101600"/>
                  </a:lnTo>
                  <a:lnTo>
                    <a:pt x="2342197" y="88900"/>
                  </a:lnTo>
                  <a:lnTo>
                    <a:pt x="2344928" y="88900"/>
                  </a:lnTo>
                  <a:lnTo>
                    <a:pt x="2349182" y="76200"/>
                  </a:lnTo>
                  <a:lnTo>
                    <a:pt x="2354110" y="76200"/>
                  </a:lnTo>
                  <a:lnTo>
                    <a:pt x="2355443" y="63500"/>
                  </a:lnTo>
                  <a:lnTo>
                    <a:pt x="2359431" y="63500"/>
                  </a:lnTo>
                  <a:lnTo>
                    <a:pt x="2362200" y="50800"/>
                  </a:lnTo>
                  <a:lnTo>
                    <a:pt x="2367800" y="50800"/>
                  </a:lnTo>
                  <a:lnTo>
                    <a:pt x="2369680" y="38100"/>
                  </a:lnTo>
                  <a:lnTo>
                    <a:pt x="2395982" y="38100"/>
                  </a:lnTo>
                  <a:lnTo>
                    <a:pt x="2403640" y="50800"/>
                  </a:lnTo>
                  <a:lnTo>
                    <a:pt x="2423909" y="50800"/>
                  </a:lnTo>
                  <a:lnTo>
                    <a:pt x="2424747" y="63500"/>
                  </a:lnTo>
                  <a:lnTo>
                    <a:pt x="2429497" y="63500"/>
                  </a:lnTo>
                  <a:lnTo>
                    <a:pt x="2429903" y="76200"/>
                  </a:lnTo>
                  <a:lnTo>
                    <a:pt x="2430615" y="76200"/>
                  </a:lnTo>
                  <a:lnTo>
                    <a:pt x="2430475" y="88900"/>
                  </a:lnTo>
                  <a:lnTo>
                    <a:pt x="2429713" y="88900"/>
                  </a:lnTo>
                  <a:lnTo>
                    <a:pt x="2428697" y="101600"/>
                  </a:lnTo>
                  <a:lnTo>
                    <a:pt x="2427605" y="101600"/>
                  </a:lnTo>
                  <a:lnTo>
                    <a:pt x="2426589" y="114300"/>
                  </a:lnTo>
                  <a:lnTo>
                    <a:pt x="2425776" y="114300"/>
                  </a:lnTo>
                  <a:lnTo>
                    <a:pt x="2425141" y="127000"/>
                  </a:lnTo>
                  <a:lnTo>
                    <a:pt x="2424760" y="127000"/>
                  </a:lnTo>
                  <a:lnTo>
                    <a:pt x="2424709" y="139700"/>
                  </a:lnTo>
                  <a:lnTo>
                    <a:pt x="2425293" y="152400"/>
                  </a:lnTo>
                  <a:lnTo>
                    <a:pt x="2429624" y="165100"/>
                  </a:lnTo>
                  <a:lnTo>
                    <a:pt x="2434323" y="165100"/>
                  </a:lnTo>
                  <a:lnTo>
                    <a:pt x="2446718" y="177800"/>
                  </a:lnTo>
                  <a:lnTo>
                    <a:pt x="2453259" y="177800"/>
                  </a:lnTo>
                  <a:lnTo>
                    <a:pt x="2460104" y="190500"/>
                  </a:lnTo>
                  <a:lnTo>
                    <a:pt x="2480589" y="190500"/>
                  </a:lnTo>
                  <a:lnTo>
                    <a:pt x="2482735" y="203200"/>
                  </a:lnTo>
                  <a:lnTo>
                    <a:pt x="2490609" y="203200"/>
                  </a:lnTo>
                  <a:lnTo>
                    <a:pt x="2492629" y="215900"/>
                  </a:lnTo>
                  <a:lnTo>
                    <a:pt x="2496477" y="215900"/>
                  </a:lnTo>
                  <a:lnTo>
                    <a:pt x="2498217" y="228600"/>
                  </a:lnTo>
                  <a:lnTo>
                    <a:pt x="2501620" y="228600"/>
                  </a:lnTo>
                  <a:lnTo>
                    <a:pt x="2502420" y="241300"/>
                  </a:lnTo>
                  <a:lnTo>
                    <a:pt x="2503500" y="241300"/>
                  </a:lnTo>
                  <a:lnTo>
                    <a:pt x="2504211" y="254000"/>
                  </a:lnTo>
                  <a:lnTo>
                    <a:pt x="2504706" y="254000"/>
                  </a:lnTo>
                  <a:lnTo>
                    <a:pt x="2505329" y="266700"/>
                  </a:lnTo>
                  <a:lnTo>
                    <a:pt x="2504973" y="266700"/>
                  </a:lnTo>
                  <a:lnTo>
                    <a:pt x="2504668" y="279400"/>
                  </a:lnTo>
                  <a:lnTo>
                    <a:pt x="2497023" y="279400"/>
                  </a:lnTo>
                  <a:lnTo>
                    <a:pt x="2492527" y="292100"/>
                  </a:lnTo>
                  <a:lnTo>
                    <a:pt x="2487980" y="292100"/>
                  </a:lnTo>
                  <a:lnTo>
                    <a:pt x="2483497" y="304800"/>
                  </a:lnTo>
                  <a:lnTo>
                    <a:pt x="2479332" y="304800"/>
                  </a:lnTo>
                  <a:lnTo>
                    <a:pt x="2475458" y="317500"/>
                  </a:lnTo>
                  <a:lnTo>
                    <a:pt x="2471877" y="317500"/>
                  </a:lnTo>
                  <a:lnTo>
                    <a:pt x="2468562" y="330200"/>
                  </a:lnTo>
                  <a:lnTo>
                    <a:pt x="2464524" y="330200"/>
                  </a:lnTo>
                  <a:lnTo>
                    <a:pt x="2460853" y="342900"/>
                  </a:lnTo>
                  <a:lnTo>
                    <a:pt x="2457577" y="355600"/>
                  </a:lnTo>
                  <a:lnTo>
                    <a:pt x="2454732" y="355600"/>
                  </a:lnTo>
                  <a:lnTo>
                    <a:pt x="2452598" y="368300"/>
                  </a:lnTo>
                  <a:lnTo>
                    <a:pt x="2450960" y="368300"/>
                  </a:lnTo>
                  <a:lnTo>
                    <a:pt x="2449766" y="381000"/>
                  </a:lnTo>
                  <a:lnTo>
                    <a:pt x="2449004" y="393700"/>
                  </a:lnTo>
                  <a:lnTo>
                    <a:pt x="2448534" y="393700"/>
                  </a:lnTo>
                  <a:lnTo>
                    <a:pt x="2447912" y="419100"/>
                  </a:lnTo>
                  <a:lnTo>
                    <a:pt x="2447531" y="419100"/>
                  </a:lnTo>
                  <a:lnTo>
                    <a:pt x="2447061" y="431800"/>
                  </a:lnTo>
                  <a:lnTo>
                    <a:pt x="2446693" y="444500"/>
                  </a:lnTo>
                  <a:lnTo>
                    <a:pt x="2446413" y="444500"/>
                  </a:lnTo>
                  <a:lnTo>
                    <a:pt x="2446236" y="457200"/>
                  </a:lnTo>
                  <a:lnTo>
                    <a:pt x="2446261" y="469900"/>
                  </a:lnTo>
                  <a:lnTo>
                    <a:pt x="2446629" y="482600"/>
                  </a:lnTo>
                  <a:lnTo>
                    <a:pt x="2447391" y="482600"/>
                  </a:lnTo>
                  <a:lnTo>
                    <a:pt x="2449372" y="508000"/>
                  </a:lnTo>
                  <a:lnTo>
                    <a:pt x="2450287" y="508000"/>
                  </a:lnTo>
                  <a:lnTo>
                    <a:pt x="2451011" y="520700"/>
                  </a:lnTo>
                  <a:lnTo>
                    <a:pt x="2451925" y="533400"/>
                  </a:lnTo>
                  <a:lnTo>
                    <a:pt x="2455849" y="571500"/>
                  </a:lnTo>
                  <a:lnTo>
                    <a:pt x="2465070" y="609600"/>
                  </a:lnTo>
                  <a:lnTo>
                    <a:pt x="2477693" y="635000"/>
                  </a:lnTo>
                  <a:lnTo>
                    <a:pt x="2485771" y="635000"/>
                  </a:lnTo>
                  <a:lnTo>
                    <a:pt x="2494826" y="647700"/>
                  </a:lnTo>
                  <a:lnTo>
                    <a:pt x="2504440" y="660400"/>
                  </a:lnTo>
                  <a:lnTo>
                    <a:pt x="2514689" y="673100"/>
                  </a:lnTo>
                  <a:lnTo>
                    <a:pt x="2525331" y="673100"/>
                  </a:lnTo>
                  <a:lnTo>
                    <a:pt x="2536164" y="685800"/>
                  </a:lnTo>
                  <a:lnTo>
                    <a:pt x="2545219" y="698500"/>
                  </a:lnTo>
                  <a:lnTo>
                    <a:pt x="2554262" y="698500"/>
                  </a:lnTo>
                  <a:lnTo>
                    <a:pt x="2563342" y="711200"/>
                  </a:lnTo>
                  <a:lnTo>
                    <a:pt x="2572537" y="711200"/>
                  </a:lnTo>
                  <a:lnTo>
                    <a:pt x="2581960" y="723900"/>
                  </a:lnTo>
                  <a:lnTo>
                    <a:pt x="2601506" y="723900"/>
                  </a:lnTo>
                  <a:lnTo>
                    <a:pt x="2611463" y="736600"/>
                  </a:lnTo>
                  <a:lnTo>
                    <a:pt x="2616746" y="736600"/>
                  </a:lnTo>
                  <a:lnTo>
                    <a:pt x="2617228" y="749300"/>
                  </a:lnTo>
                  <a:lnTo>
                    <a:pt x="2618079" y="749300"/>
                  </a:lnTo>
                  <a:lnTo>
                    <a:pt x="2619514" y="762000"/>
                  </a:lnTo>
                  <a:lnTo>
                    <a:pt x="2625102" y="800100"/>
                  </a:lnTo>
                  <a:lnTo>
                    <a:pt x="2626804" y="812800"/>
                  </a:lnTo>
                  <a:lnTo>
                    <a:pt x="2628163" y="825500"/>
                  </a:lnTo>
                  <a:lnTo>
                    <a:pt x="2629230" y="838200"/>
                  </a:lnTo>
                  <a:lnTo>
                    <a:pt x="2630081" y="863600"/>
                  </a:lnTo>
                  <a:lnTo>
                    <a:pt x="2630855" y="876300"/>
                  </a:lnTo>
                  <a:lnTo>
                    <a:pt x="2631275" y="876300"/>
                  </a:lnTo>
                  <a:lnTo>
                    <a:pt x="2632125" y="889000"/>
                  </a:lnTo>
                  <a:lnTo>
                    <a:pt x="2632468" y="901700"/>
                  </a:lnTo>
                  <a:lnTo>
                    <a:pt x="2632735" y="914400"/>
                  </a:lnTo>
                  <a:lnTo>
                    <a:pt x="2632799" y="693026"/>
                  </a:lnTo>
                  <a:lnTo>
                    <a:pt x="2627490" y="685800"/>
                  </a:lnTo>
                  <a:lnTo>
                    <a:pt x="2609075" y="685800"/>
                  </a:lnTo>
                  <a:lnTo>
                    <a:pt x="2600134" y="673100"/>
                  </a:lnTo>
                  <a:lnTo>
                    <a:pt x="2592781" y="673100"/>
                  </a:lnTo>
                  <a:lnTo>
                    <a:pt x="2585491" y="660400"/>
                  </a:lnTo>
                  <a:lnTo>
                    <a:pt x="2571013" y="647700"/>
                  </a:lnTo>
                  <a:lnTo>
                    <a:pt x="2562618" y="647700"/>
                  </a:lnTo>
                  <a:lnTo>
                    <a:pt x="2554262" y="635000"/>
                  </a:lnTo>
                  <a:lnTo>
                    <a:pt x="2545994" y="635000"/>
                  </a:lnTo>
                  <a:lnTo>
                    <a:pt x="2537904" y="622300"/>
                  </a:lnTo>
                  <a:lnTo>
                    <a:pt x="2526855" y="622300"/>
                  </a:lnTo>
                  <a:lnTo>
                    <a:pt x="2523947" y="609600"/>
                  </a:lnTo>
                  <a:lnTo>
                    <a:pt x="2518575" y="609600"/>
                  </a:lnTo>
                  <a:lnTo>
                    <a:pt x="2516162" y="596900"/>
                  </a:lnTo>
                  <a:lnTo>
                    <a:pt x="2510117" y="596900"/>
                  </a:lnTo>
                  <a:lnTo>
                    <a:pt x="2508554" y="584200"/>
                  </a:lnTo>
                  <a:lnTo>
                    <a:pt x="2505506" y="584200"/>
                  </a:lnTo>
                  <a:lnTo>
                    <a:pt x="2504173" y="571500"/>
                  </a:lnTo>
                  <a:lnTo>
                    <a:pt x="2503005" y="571500"/>
                  </a:lnTo>
                  <a:lnTo>
                    <a:pt x="2501735" y="558800"/>
                  </a:lnTo>
                  <a:lnTo>
                    <a:pt x="2500592" y="558800"/>
                  </a:lnTo>
                  <a:lnTo>
                    <a:pt x="2499601" y="546100"/>
                  </a:lnTo>
                  <a:lnTo>
                    <a:pt x="2498839" y="533400"/>
                  </a:lnTo>
                  <a:lnTo>
                    <a:pt x="2498521" y="533400"/>
                  </a:lnTo>
                  <a:lnTo>
                    <a:pt x="2498229" y="520700"/>
                  </a:lnTo>
                  <a:lnTo>
                    <a:pt x="2497848" y="520700"/>
                  </a:lnTo>
                  <a:lnTo>
                    <a:pt x="2497188" y="508000"/>
                  </a:lnTo>
                  <a:lnTo>
                    <a:pt x="2496286" y="495300"/>
                  </a:lnTo>
                  <a:lnTo>
                    <a:pt x="2494178" y="482600"/>
                  </a:lnTo>
                  <a:lnTo>
                    <a:pt x="2493251" y="482600"/>
                  </a:lnTo>
                  <a:lnTo>
                    <a:pt x="2492933" y="469900"/>
                  </a:lnTo>
                  <a:lnTo>
                    <a:pt x="2492997" y="457200"/>
                  </a:lnTo>
                  <a:lnTo>
                    <a:pt x="2493302" y="444500"/>
                  </a:lnTo>
                  <a:lnTo>
                    <a:pt x="2493746" y="431800"/>
                  </a:lnTo>
                  <a:lnTo>
                    <a:pt x="2494102" y="431800"/>
                  </a:lnTo>
                  <a:lnTo>
                    <a:pt x="2494686" y="419100"/>
                  </a:lnTo>
                  <a:lnTo>
                    <a:pt x="2494953" y="419100"/>
                  </a:lnTo>
                  <a:lnTo>
                    <a:pt x="2495169" y="406400"/>
                  </a:lnTo>
                  <a:lnTo>
                    <a:pt x="2495359" y="406400"/>
                  </a:lnTo>
                  <a:lnTo>
                    <a:pt x="2495753" y="393700"/>
                  </a:lnTo>
                  <a:lnTo>
                    <a:pt x="2496159" y="393700"/>
                  </a:lnTo>
                  <a:lnTo>
                    <a:pt x="2496782" y="381000"/>
                  </a:lnTo>
                  <a:lnTo>
                    <a:pt x="2498661" y="381000"/>
                  </a:lnTo>
                  <a:lnTo>
                    <a:pt x="2500045" y="368300"/>
                  </a:lnTo>
                  <a:lnTo>
                    <a:pt x="2501569" y="368300"/>
                  </a:lnTo>
                  <a:lnTo>
                    <a:pt x="2503767" y="355600"/>
                  </a:lnTo>
                  <a:lnTo>
                    <a:pt x="2506180" y="355600"/>
                  </a:lnTo>
                  <a:lnTo>
                    <a:pt x="2508821" y="342900"/>
                  </a:lnTo>
                  <a:lnTo>
                    <a:pt x="2513927" y="342900"/>
                  </a:lnTo>
                  <a:lnTo>
                    <a:pt x="2516835" y="330200"/>
                  </a:lnTo>
                  <a:lnTo>
                    <a:pt x="2522004" y="330200"/>
                  </a:lnTo>
                  <a:lnTo>
                    <a:pt x="2532913" y="317500"/>
                  </a:lnTo>
                  <a:lnTo>
                    <a:pt x="2538082" y="304800"/>
                  </a:lnTo>
                  <a:lnTo>
                    <a:pt x="2541714" y="304800"/>
                  </a:lnTo>
                  <a:lnTo>
                    <a:pt x="2545016" y="292100"/>
                  </a:lnTo>
                  <a:lnTo>
                    <a:pt x="2547785" y="292100"/>
                  </a:lnTo>
                  <a:lnTo>
                    <a:pt x="2549804" y="279400"/>
                  </a:lnTo>
                  <a:lnTo>
                    <a:pt x="2552039" y="279400"/>
                  </a:lnTo>
                  <a:lnTo>
                    <a:pt x="2552039" y="266700"/>
                  </a:lnTo>
                  <a:lnTo>
                    <a:pt x="2551544" y="254000"/>
                  </a:lnTo>
                  <a:lnTo>
                    <a:pt x="2550833" y="241300"/>
                  </a:lnTo>
                  <a:lnTo>
                    <a:pt x="2549715" y="241300"/>
                  </a:lnTo>
                  <a:lnTo>
                    <a:pt x="2548026" y="228600"/>
                  </a:lnTo>
                  <a:lnTo>
                    <a:pt x="2537117" y="190500"/>
                  </a:lnTo>
                  <a:lnTo>
                    <a:pt x="2521242" y="165100"/>
                  </a:lnTo>
                  <a:lnTo>
                    <a:pt x="2511234" y="165100"/>
                  </a:lnTo>
                  <a:lnTo>
                    <a:pt x="2505506" y="152400"/>
                  </a:lnTo>
                  <a:lnTo>
                    <a:pt x="2499334" y="152400"/>
                  </a:lnTo>
                  <a:lnTo>
                    <a:pt x="2491994" y="139700"/>
                  </a:lnTo>
                  <a:lnTo>
                    <a:pt x="2471547" y="139700"/>
                  </a:lnTo>
                  <a:lnTo>
                    <a:pt x="2471686" y="127000"/>
                  </a:lnTo>
                  <a:lnTo>
                    <a:pt x="2471902" y="127000"/>
                  </a:lnTo>
                  <a:lnTo>
                    <a:pt x="2473350" y="114300"/>
                  </a:lnTo>
                  <a:lnTo>
                    <a:pt x="2475230" y="101600"/>
                  </a:lnTo>
                  <a:lnTo>
                    <a:pt x="2476855" y="88900"/>
                  </a:lnTo>
                  <a:lnTo>
                    <a:pt x="2477541" y="76200"/>
                  </a:lnTo>
                  <a:lnTo>
                    <a:pt x="2477401" y="76200"/>
                  </a:lnTo>
                  <a:lnTo>
                    <a:pt x="2476931" y="63500"/>
                  </a:lnTo>
                  <a:lnTo>
                    <a:pt x="2476030" y="63500"/>
                  </a:lnTo>
                  <a:lnTo>
                    <a:pt x="2474633" y="50800"/>
                  </a:lnTo>
                  <a:lnTo>
                    <a:pt x="2472626" y="50800"/>
                  </a:lnTo>
                  <a:lnTo>
                    <a:pt x="2468727" y="38100"/>
                  </a:lnTo>
                  <a:lnTo>
                    <a:pt x="2464028" y="38100"/>
                  </a:lnTo>
                  <a:lnTo>
                    <a:pt x="2459825" y="25400"/>
                  </a:lnTo>
                  <a:lnTo>
                    <a:pt x="2454948" y="25400"/>
                  </a:lnTo>
                  <a:lnTo>
                    <a:pt x="2449512" y="12700"/>
                  </a:lnTo>
                  <a:lnTo>
                    <a:pt x="2437460" y="12700"/>
                  </a:lnTo>
                  <a:lnTo>
                    <a:pt x="2417280" y="0"/>
                  </a:lnTo>
                  <a:lnTo>
                    <a:pt x="2343772" y="0"/>
                  </a:lnTo>
                  <a:lnTo>
                    <a:pt x="2335580" y="12700"/>
                  </a:lnTo>
                  <a:lnTo>
                    <a:pt x="2332799" y="12700"/>
                  </a:lnTo>
                  <a:lnTo>
                    <a:pt x="2328024" y="25400"/>
                  </a:lnTo>
                  <a:lnTo>
                    <a:pt x="2325916" y="25400"/>
                  </a:lnTo>
                  <a:lnTo>
                    <a:pt x="2321839" y="38100"/>
                  </a:lnTo>
                  <a:lnTo>
                    <a:pt x="2316962" y="38100"/>
                  </a:lnTo>
                  <a:lnTo>
                    <a:pt x="2315667" y="50800"/>
                  </a:lnTo>
                  <a:lnTo>
                    <a:pt x="2309901" y="50800"/>
                  </a:lnTo>
                  <a:lnTo>
                    <a:pt x="2308606" y="63500"/>
                  </a:lnTo>
                  <a:lnTo>
                    <a:pt x="2305735" y="63500"/>
                  </a:lnTo>
                  <a:lnTo>
                    <a:pt x="2299512" y="76200"/>
                  </a:lnTo>
                  <a:lnTo>
                    <a:pt x="2296388" y="76200"/>
                  </a:lnTo>
                  <a:lnTo>
                    <a:pt x="2292845" y="88900"/>
                  </a:lnTo>
                  <a:lnTo>
                    <a:pt x="2288819" y="88900"/>
                  </a:lnTo>
                  <a:lnTo>
                    <a:pt x="2286584" y="101600"/>
                  </a:lnTo>
                  <a:lnTo>
                    <a:pt x="2271103" y="101600"/>
                  </a:lnTo>
                  <a:lnTo>
                    <a:pt x="2264079" y="114300"/>
                  </a:lnTo>
                  <a:lnTo>
                    <a:pt x="2241486" y="114300"/>
                  </a:lnTo>
                  <a:lnTo>
                    <a:pt x="2225344" y="127000"/>
                  </a:lnTo>
                  <a:lnTo>
                    <a:pt x="2206675" y="127000"/>
                  </a:lnTo>
                  <a:lnTo>
                    <a:pt x="2196388" y="139700"/>
                  </a:lnTo>
                  <a:lnTo>
                    <a:pt x="2186279" y="139700"/>
                  </a:lnTo>
                  <a:lnTo>
                    <a:pt x="2178939" y="152400"/>
                  </a:lnTo>
                  <a:lnTo>
                    <a:pt x="2164867" y="152400"/>
                  </a:lnTo>
                  <a:lnTo>
                    <a:pt x="2157958" y="165100"/>
                  </a:lnTo>
                  <a:lnTo>
                    <a:pt x="2151049" y="165100"/>
                  </a:lnTo>
                  <a:lnTo>
                    <a:pt x="2144357" y="177800"/>
                  </a:lnTo>
                  <a:lnTo>
                    <a:pt x="2137753" y="177800"/>
                  </a:lnTo>
                  <a:lnTo>
                    <a:pt x="2131110" y="190500"/>
                  </a:lnTo>
                  <a:lnTo>
                    <a:pt x="2117814" y="190500"/>
                  </a:lnTo>
                  <a:lnTo>
                    <a:pt x="2116023" y="203200"/>
                  </a:lnTo>
                  <a:lnTo>
                    <a:pt x="2033663" y="203200"/>
                  </a:lnTo>
                  <a:lnTo>
                    <a:pt x="2014816" y="215900"/>
                  </a:lnTo>
                  <a:lnTo>
                    <a:pt x="1998357" y="215900"/>
                  </a:lnTo>
                  <a:lnTo>
                    <a:pt x="1992769" y="228600"/>
                  </a:lnTo>
                  <a:lnTo>
                    <a:pt x="1980463" y="228600"/>
                  </a:lnTo>
                  <a:lnTo>
                    <a:pt x="1973707" y="241300"/>
                  </a:lnTo>
                  <a:lnTo>
                    <a:pt x="1965337" y="254000"/>
                  </a:lnTo>
                  <a:lnTo>
                    <a:pt x="1960727" y="254000"/>
                  </a:lnTo>
                  <a:lnTo>
                    <a:pt x="1959254" y="266700"/>
                  </a:lnTo>
                  <a:lnTo>
                    <a:pt x="1956346" y="266700"/>
                  </a:lnTo>
                  <a:lnTo>
                    <a:pt x="1955634" y="279400"/>
                  </a:lnTo>
                  <a:lnTo>
                    <a:pt x="1946452" y="279400"/>
                  </a:lnTo>
                  <a:lnTo>
                    <a:pt x="1944484" y="292100"/>
                  </a:lnTo>
                  <a:lnTo>
                    <a:pt x="1921624" y="292100"/>
                  </a:lnTo>
                  <a:lnTo>
                    <a:pt x="1919795" y="304800"/>
                  </a:lnTo>
                  <a:lnTo>
                    <a:pt x="1901710" y="304800"/>
                  </a:lnTo>
                  <a:lnTo>
                    <a:pt x="1898408" y="292100"/>
                  </a:lnTo>
                  <a:lnTo>
                    <a:pt x="1881251" y="292100"/>
                  </a:lnTo>
                  <a:lnTo>
                    <a:pt x="1874748" y="279400"/>
                  </a:lnTo>
                  <a:lnTo>
                    <a:pt x="1860461" y="279400"/>
                  </a:lnTo>
                  <a:lnTo>
                    <a:pt x="1852129" y="266700"/>
                  </a:lnTo>
                  <a:lnTo>
                    <a:pt x="1753298" y="266700"/>
                  </a:lnTo>
                  <a:lnTo>
                    <a:pt x="1750885" y="254000"/>
                  </a:lnTo>
                  <a:lnTo>
                    <a:pt x="1741487" y="254000"/>
                  </a:lnTo>
                  <a:lnTo>
                    <a:pt x="1738769" y="241300"/>
                  </a:lnTo>
                  <a:lnTo>
                    <a:pt x="1730616" y="228600"/>
                  </a:lnTo>
                  <a:lnTo>
                    <a:pt x="1725206" y="228600"/>
                  </a:lnTo>
                  <a:lnTo>
                    <a:pt x="1712010" y="215900"/>
                  </a:lnTo>
                  <a:lnTo>
                    <a:pt x="1657400" y="215900"/>
                  </a:lnTo>
                  <a:lnTo>
                    <a:pt x="1644218" y="203200"/>
                  </a:lnTo>
                  <a:lnTo>
                    <a:pt x="1580197" y="203200"/>
                  </a:lnTo>
                  <a:lnTo>
                    <a:pt x="1572920" y="215900"/>
                  </a:lnTo>
                  <a:lnTo>
                    <a:pt x="1551432" y="215900"/>
                  </a:lnTo>
                  <a:lnTo>
                    <a:pt x="1543469" y="228600"/>
                  </a:lnTo>
                  <a:lnTo>
                    <a:pt x="1542072" y="241300"/>
                  </a:lnTo>
                  <a:lnTo>
                    <a:pt x="1544218" y="254000"/>
                  </a:lnTo>
                  <a:lnTo>
                    <a:pt x="1545615" y="254000"/>
                  </a:lnTo>
                  <a:lnTo>
                    <a:pt x="1549196" y="266700"/>
                  </a:lnTo>
                  <a:lnTo>
                    <a:pt x="1550708" y="266700"/>
                  </a:lnTo>
                  <a:lnTo>
                    <a:pt x="1555813" y="279400"/>
                  </a:lnTo>
                  <a:lnTo>
                    <a:pt x="1559610" y="292100"/>
                  </a:lnTo>
                  <a:lnTo>
                    <a:pt x="1563636" y="292100"/>
                  </a:lnTo>
                  <a:lnTo>
                    <a:pt x="1570126" y="304800"/>
                  </a:lnTo>
                  <a:lnTo>
                    <a:pt x="1577428" y="317500"/>
                  </a:lnTo>
                  <a:lnTo>
                    <a:pt x="1585823" y="330200"/>
                  </a:lnTo>
                  <a:lnTo>
                    <a:pt x="1595589" y="342900"/>
                  </a:lnTo>
                  <a:lnTo>
                    <a:pt x="1609051" y="342900"/>
                  </a:lnTo>
                  <a:lnTo>
                    <a:pt x="1616392" y="355600"/>
                  </a:lnTo>
                  <a:lnTo>
                    <a:pt x="1644586" y="355600"/>
                  </a:lnTo>
                  <a:lnTo>
                    <a:pt x="1647583" y="368300"/>
                  </a:lnTo>
                  <a:lnTo>
                    <a:pt x="1663192" y="368300"/>
                  </a:lnTo>
                  <a:lnTo>
                    <a:pt x="1665605" y="381000"/>
                  </a:lnTo>
                  <a:lnTo>
                    <a:pt x="1674063" y="381000"/>
                  </a:lnTo>
                  <a:lnTo>
                    <a:pt x="1676844" y="393700"/>
                  </a:lnTo>
                  <a:lnTo>
                    <a:pt x="1680464" y="393700"/>
                  </a:lnTo>
                  <a:lnTo>
                    <a:pt x="1680959" y="406400"/>
                  </a:lnTo>
                  <a:lnTo>
                    <a:pt x="1682572" y="406400"/>
                  </a:lnTo>
                  <a:lnTo>
                    <a:pt x="1682927" y="419100"/>
                  </a:lnTo>
                  <a:lnTo>
                    <a:pt x="1683283" y="419100"/>
                  </a:lnTo>
                  <a:lnTo>
                    <a:pt x="1682572" y="431800"/>
                  </a:lnTo>
                  <a:lnTo>
                    <a:pt x="1682292" y="444500"/>
                  </a:lnTo>
                  <a:lnTo>
                    <a:pt x="1682915" y="457200"/>
                  </a:lnTo>
                  <a:lnTo>
                    <a:pt x="1684248" y="469900"/>
                  </a:lnTo>
                  <a:lnTo>
                    <a:pt x="1686331" y="482600"/>
                  </a:lnTo>
                  <a:lnTo>
                    <a:pt x="1688465" y="482600"/>
                  </a:lnTo>
                  <a:lnTo>
                    <a:pt x="1690903" y="495300"/>
                  </a:lnTo>
                  <a:lnTo>
                    <a:pt x="1693545" y="495300"/>
                  </a:lnTo>
                  <a:lnTo>
                    <a:pt x="1696262" y="508000"/>
                  </a:lnTo>
                  <a:lnTo>
                    <a:pt x="1698663" y="508000"/>
                  </a:lnTo>
                  <a:lnTo>
                    <a:pt x="1701406" y="520700"/>
                  </a:lnTo>
                  <a:lnTo>
                    <a:pt x="1704657" y="520700"/>
                  </a:lnTo>
                  <a:lnTo>
                    <a:pt x="1708556" y="533400"/>
                  </a:lnTo>
                  <a:lnTo>
                    <a:pt x="1713890" y="533400"/>
                  </a:lnTo>
                  <a:lnTo>
                    <a:pt x="1719922" y="546100"/>
                  </a:lnTo>
                  <a:lnTo>
                    <a:pt x="1789722" y="546100"/>
                  </a:lnTo>
                  <a:lnTo>
                    <a:pt x="1796618" y="558800"/>
                  </a:lnTo>
                  <a:lnTo>
                    <a:pt x="1830527" y="558800"/>
                  </a:lnTo>
                  <a:lnTo>
                    <a:pt x="1830933" y="571500"/>
                  </a:lnTo>
                  <a:lnTo>
                    <a:pt x="1833486" y="571500"/>
                  </a:lnTo>
                  <a:lnTo>
                    <a:pt x="1833524" y="584200"/>
                  </a:lnTo>
                  <a:lnTo>
                    <a:pt x="1828469" y="584200"/>
                  </a:lnTo>
                  <a:lnTo>
                    <a:pt x="1827796" y="596900"/>
                  </a:lnTo>
                  <a:lnTo>
                    <a:pt x="1817420" y="596900"/>
                  </a:lnTo>
                  <a:lnTo>
                    <a:pt x="1812188" y="609600"/>
                  </a:lnTo>
                  <a:lnTo>
                    <a:pt x="1801266" y="609600"/>
                  </a:lnTo>
                  <a:lnTo>
                    <a:pt x="1795272" y="622300"/>
                  </a:lnTo>
                  <a:lnTo>
                    <a:pt x="1782787" y="622300"/>
                  </a:lnTo>
                  <a:lnTo>
                    <a:pt x="1777466" y="635000"/>
                  </a:lnTo>
                  <a:lnTo>
                    <a:pt x="1743595" y="635000"/>
                  </a:lnTo>
                  <a:lnTo>
                    <a:pt x="1738718" y="647700"/>
                  </a:lnTo>
                  <a:lnTo>
                    <a:pt x="1693532" y="647700"/>
                  </a:lnTo>
                  <a:lnTo>
                    <a:pt x="1681454" y="660400"/>
                  </a:lnTo>
                  <a:lnTo>
                    <a:pt x="1662887" y="660400"/>
                  </a:lnTo>
                  <a:lnTo>
                    <a:pt x="1657515" y="673100"/>
                  </a:lnTo>
                  <a:lnTo>
                    <a:pt x="1646555" y="673100"/>
                  </a:lnTo>
                  <a:lnTo>
                    <a:pt x="1640954" y="685800"/>
                  </a:lnTo>
                  <a:lnTo>
                    <a:pt x="1629727" y="685800"/>
                  </a:lnTo>
                  <a:lnTo>
                    <a:pt x="1623910" y="698500"/>
                  </a:lnTo>
                  <a:lnTo>
                    <a:pt x="1613217" y="711200"/>
                  </a:lnTo>
                  <a:lnTo>
                    <a:pt x="1603692" y="711200"/>
                  </a:lnTo>
                  <a:lnTo>
                    <a:pt x="1597685" y="723900"/>
                  </a:lnTo>
                  <a:lnTo>
                    <a:pt x="1591779" y="723900"/>
                  </a:lnTo>
                  <a:lnTo>
                    <a:pt x="1586103" y="736600"/>
                  </a:lnTo>
                  <a:lnTo>
                    <a:pt x="1575993" y="736600"/>
                  </a:lnTo>
                  <a:lnTo>
                    <a:pt x="1571650" y="749300"/>
                  </a:lnTo>
                  <a:lnTo>
                    <a:pt x="1566608" y="749300"/>
                  </a:lnTo>
                  <a:lnTo>
                    <a:pt x="1561934" y="762000"/>
                  </a:lnTo>
                  <a:lnTo>
                    <a:pt x="1557426" y="762000"/>
                  </a:lnTo>
                  <a:lnTo>
                    <a:pt x="1552854" y="774700"/>
                  </a:lnTo>
                  <a:lnTo>
                    <a:pt x="1549679" y="774700"/>
                  </a:lnTo>
                  <a:lnTo>
                    <a:pt x="1547495" y="787400"/>
                  </a:lnTo>
                  <a:lnTo>
                    <a:pt x="1535684" y="787400"/>
                  </a:lnTo>
                  <a:lnTo>
                    <a:pt x="1531874" y="800100"/>
                  </a:lnTo>
                  <a:lnTo>
                    <a:pt x="1517332" y="800100"/>
                  </a:lnTo>
                  <a:lnTo>
                    <a:pt x="1513128" y="812800"/>
                  </a:lnTo>
                  <a:lnTo>
                    <a:pt x="1497558" y="812800"/>
                  </a:lnTo>
                  <a:lnTo>
                    <a:pt x="1490840" y="825500"/>
                  </a:lnTo>
                  <a:lnTo>
                    <a:pt x="1465745" y="825500"/>
                  </a:lnTo>
                  <a:lnTo>
                    <a:pt x="1463459" y="838200"/>
                  </a:lnTo>
                  <a:lnTo>
                    <a:pt x="1411630" y="838200"/>
                  </a:lnTo>
                  <a:lnTo>
                    <a:pt x="1404569" y="825500"/>
                  </a:lnTo>
                  <a:lnTo>
                    <a:pt x="1277835" y="825500"/>
                  </a:lnTo>
                  <a:lnTo>
                    <a:pt x="1270444" y="812800"/>
                  </a:lnTo>
                  <a:lnTo>
                    <a:pt x="1236281" y="812800"/>
                  </a:lnTo>
                  <a:lnTo>
                    <a:pt x="1228445" y="800100"/>
                  </a:lnTo>
                  <a:lnTo>
                    <a:pt x="1210043" y="800100"/>
                  </a:lnTo>
                  <a:lnTo>
                    <a:pt x="1204899" y="787400"/>
                  </a:lnTo>
                  <a:lnTo>
                    <a:pt x="1194384" y="787400"/>
                  </a:lnTo>
                  <a:lnTo>
                    <a:pt x="1193406" y="774700"/>
                  </a:lnTo>
                  <a:lnTo>
                    <a:pt x="1191031" y="774700"/>
                  </a:lnTo>
                  <a:lnTo>
                    <a:pt x="1190891" y="762000"/>
                  </a:lnTo>
                  <a:lnTo>
                    <a:pt x="1191298" y="762000"/>
                  </a:lnTo>
                  <a:lnTo>
                    <a:pt x="1192009" y="749300"/>
                  </a:lnTo>
                  <a:lnTo>
                    <a:pt x="1192326" y="736600"/>
                  </a:lnTo>
                  <a:lnTo>
                    <a:pt x="1192072" y="723900"/>
                  </a:lnTo>
                  <a:lnTo>
                    <a:pt x="1191437" y="711200"/>
                  </a:lnTo>
                  <a:lnTo>
                    <a:pt x="1190129" y="698500"/>
                  </a:lnTo>
                  <a:lnTo>
                    <a:pt x="1187856" y="685800"/>
                  </a:lnTo>
                  <a:lnTo>
                    <a:pt x="1186014" y="673100"/>
                  </a:lnTo>
                  <a:lnTo>
                    <a:pt x="1183068" y="673100"/>
                  </a:lnTo>
                  <a:lnTo>
                    <a:pt x="1178902" y="660400"/>
                  </a:lnTo>
                  <a:lnTo>
                    <a:pt x="1171295" y="660400"/>
                  </a:lnTo>
                  <a:lnTo>
                    <a:pt x="1167142" y="647700"/>
                  </a:lnTo>
                  <a:lnTo>
                    <a:pt x="1160106" y="635000"/>
                  </a:lnTo>
                  <a:lnTo>
                    <a:pt x="1152791" y="635000"/>
                  </a:lnTo>
                  <a:lnTo>
                    <a:pt x="1145120" y="622300"/>
                  </a:lnTo>
                  <a:lnTo>
                    <a:pt x="1137031" y="622300"/>
                  </a:lnTo>
                  <a:lnTo>
                    <a:pt x="1128496" y="609600"/>
                  </a:lnTo>
                  <a:lnTo>
                    <a:pt x="1119365" y="609600"/>
                  </a:lnTo>
                  <a:lnTo>
                    <a:pt x="1109687" y="596900"/>
                  </a:lnTo>
                  <a:lnTo>
                    <a:pt x="1054163" y="596900"/>
                  </a:lnTo>
                  <a:lnTo>
                    <a:pt x="1048753" y="609600"/>
                  </a:lnTo>
                  <a:lnTo>
                    <a:pt x="1036535" y="609600"/>
                  </a:lnTo>
                  <a:lnTo>
                    <a:pt x="1027049" y="622300"/>
                  </a:lnTo>
                  <a:lnTo>
                    <a:pt x="1008253" y="622300"/>
                  </a:lnTo>
                  <a:lnTo>
                    <a:pt x="1001014" y="635000"/>
                  </a:lnTo>
                  <a:lnTo>
                    <a:pt x="979538" y="635000"/>
                  </a:lnTo>
                  <a:lnTo>
                    <a:pt x="973226" y="647700"/>
                  </a:lnTo>
                  <a:lnTo>
                    <a:pt x="954481" y="647700"/>
                  </a:lnTo>
                  <a:lnTo>
                    <a:pt x="944854" y="660400"/>
                  </a:lnTo>
                  <a:lnTo>
                    <a:pt x="935507" y="660400"/>
                  </a:lnTo>
                  <a:lnTo>
                    <a:pt x="933716" y="673100"/>
                  </a:lnTo>
                  <a:lnTo>
                    <a:pt x="830262" y="673100"/>
                  </a:lnTo>
                  <a:lnTo>
                    <a:pt x="819619" y="660400"/>
                  </a:lnTo>
                  <a:lnTo>
                    <a:pt x="798283" y="660400"/>
                  </a:lnTo>
                  <a:lnTo>
                    <a:pt x="791121" y="673100"/>
                  </a:lnTo>
                  <a:lnTo>
                    <a:pt x="749515" y="673100"/>
                  </a:lnTo>
                  <a:lnTo>
                    <a:pt x="742264" y="685800"/>
                  </a:lnTo>
                  <a:lnTo>
                    <a:pt x="719632" y="685800"/>
                  </a:lnTo>
                  <a:lnTo>
                    <a:pt x="712736" y="698500"/>
                  </a:lnTo>
                  <a:lnTo>
                    <a:pt x="702627" y="698500"/>
                  </a:lnTo>
                  <a:lnTo>
                    <a:pt x="693178" y="711200"/>
                  </a:lnTo>
                  <a:lnTo>
                    <a:pt x="684339" y="723900"/>
                  </a:lnTo>
                  <a:lnTo>
                    <a:pt x="676097" y="723900"/>
                  </a:lnTo>
                  <a:lnTo>
                    <a:pt x="668578" y="736600"/>
                  </a:lnTo>
                  <a:lnTo>
                    <a:pt x="662114" y="749300"/>
                  </a:lnTo>
                  <a:lnTo>
                    <a:pt x="657237" y="762000"/>
                  </a:lnTo>
                  <a:lnTo>
                    <a:pt x="654481" y="774700"/>
                  </a:lnTo>
                  <a:lnTo>
                    <a:pt x="653872" y="774700"/>
                  </a:lnTo>
                  <a:lnTo>
                    <a:pt x="653757" y="787400"/>
                  </a:lnTo>
                  <a:lnTo>
                    <a:pt x="654189" y="787400"/>
                  </a:lnTo>
                  <a:lnTo>
                    <a:pt x="655243" y="800100"/>
                  </a:lnTo>
                  <a:lnTo>
                    <a:pt x="657034" y="800100"/>
                  </a:lnTo>
                  <a:lnTo>
                    <a:pt x="659942" y="812800"/>
                  </a:lnTo>
                  <a:lnTo>
                    <a:pt x="661949" y="825500"/>
                  </a:lnTo>
                  <a:lnTo>
                    <a:pt x="669010" y="825500"/>
                  </a:lnTo>
                  <a:lnTo>
                    <a:pt x="673912" y="838200"/>
                  </a:lnTo>
                  <a:lnTo>
                    <a:pt x="679615" y="838200"/>
                  </a:lnTo>
                  <a:lnTo>
                    <a:pt x="686244" y="850900"/>
                  </a:lnTo>
                  <a:lnTo>
                    <a:pt x="764184" y="850900"/>
                  </a:lnTo>
                  <a:lnTo>
                    <a:pt x="767816" y="863600"/>
                  </a:lnTo>
                  <a:lnTo>
                    <a:pt x="777163" y="863600"/>
                  </a:lnTo>
                  <a:lnTo>
                    <a:pt x="776668" y="876300"/>
                  </a:lnTo>
                  <a:lnTo>
                    <a:pt x="764819" y="876300"/>
                  </a:lnTo>
                  <a:lnTo>
                    <a:pt x="761187" y="889000"/>
                  </a:lnTo>
                  <a:lnTo>
                    <a:pt x="688530" y="889000"/>
                  </a:lnTo>
                  <a:lnTo>
                    <a:pt x="680516" y="901700"/>
                  </a:lnTo>
                  <a:lnTo>
                    <a:pt x="658558" y="901700"/>
                  </a:lnTo>
                  <a:lnTo>
                    <a:pt x="652018" y="914400"/>
                  </a:lnTo>
                  <a:lnTo>
                    <a:pt x="640346" y="927100"/>
                  </a:lnTo>
                  <a:lnTo>
                    <a:pt x="629932" y="927100"/>
                  </a:lnTo>
                  <a:lnTo>
                    <a:pt x="621639" y="939800"/>
                  </a:lnTo>
                  <a:lnTo>
                    <a:pt x="616356" y="965200"/>
                  </a:lnTo>
                  <a:lnTo>
                    <a:pt x="615137" y="965200"/>
                  </a:lnTo>
                  <a:lnTo>
                    <a:pt x="614400" y="977900"/>
                  </a:lnTo>
                  <a:lnTo>
                    <a:pt x="614172" y="977900"/>
                  </a:lnTo>
                  <a:lnTo>
                    <a:pt x="614476" y="990600"/>
                  </a:lnTo>
                  <a:lnTo>
                    <a:pt x="615289" y="990600"/>
                  </a:lnTo>
                  <a:lnTo>
                    <a:pt x="616940" y="1003300"/>
                  </a:lnTo>
                  <a:lnTo>
                    <a:pt x="620877" y="1016000"/>
                  </a:lnTo>
                  <a:lnTo>
                    <a:pt x="623430" y="1028700"/>
                  </a:lnTo>
                  <a:lnTo>
                    <a:pt x="626071" y="1028700"/>
                  </a:lnTo>
                  <a:lnTo>
                    <a:pt x="628751" y="1041400"/>
                  </a:lnTo>
                  <a:lnTo>
                    <a:pt x="631659" y="1054100"/>
                  </a:lnTo>
                  <a:lnTo>
                    <a:pt x="634834" y="1054100"/>
                  </a:lnTo>
                  <a:lnTo>
                    <a:pt x="640016" y="1066800"/>
                  </a:lnTo>
                  <a:lnTo>
                    <a:pt x="645617" y="1079500"/>
                  </a:lnTo>
                  <a:lnTo>
                    <a:pt x="651624" y="1092200"/>
                  </a:lnTo>
                  <a:lnTo>
                    <a:pt x="658063" y="1104900"/>
                  </a:lnTo>
                  <a:lnTo>
                    <a:pt x="661504" y="1104900"/>
                  </a:lnTo>
                  <a:lnTo>
                    <a:pt x="665086" y="1117600"/>
                  </a:lnTo>
                  <a:lnTo>
                    <a:pt x="672782" y="1117600"/>
                  </a:lnTo>
                  <a:lnTo>
                    <a:pt x="677252" y="1130300"/>
                  </a:lnTo>
                  <a:lnTo>
                    <a:pt x="681863" y="1130300"/>
                  </a:lnTo>
                  <a:lnTo>
                    <a:pt x="687146" y="1143000"/>
                  </a:lnTo>
                  <a:lnTo>
                    <a:pt x="694702" y="1143000"/>
                  </a:lnTo>
                  <a:lnTo>
                    <a:pt x="702513" y="1155700"/>
                  </a:lnTo>
                  <a:lnTo>
                    <a:pt x="710387" y="1155700"/>
                  </a:lnTo>
                  <a:lnTo>
                    <a:pt x="718146" y="1168400"/>
                  </a:lnTo>
                  <a:lnTo>
                    <a:pt x="725170" y="1168400"/>
                  </a:lnTo>
                  <a:lnTo>
                    <a:pt x="728446" y="1181100"/>
                  </a:lnTo>
                  <a:lnTo>
                    <a:pt x="736625" y="1181100"/>
                  </a:lnTo>
                  <a:lnTo>
                    <a:pt x="740346" y="1193800"/>
                  </a:lnTo>
                  <a:lnTo>
                    <a:pt x="744588" y="1193800"/>
                  </a:lnTo>
                  <a:lnTo>
                    <a:pt x="747102" y="1206500"/>
                  </a:lnTo>
                  <a:lnTo>
                    <a:pt x="749287" y="1206500"/>
                  </a:lnTo>
                  <a:lnTo>
                    <a:pt x="751306" y="1219200"/>
                  </a:lnTo>
                  <a:lnTo>
                    <a:pt x="753491" y="1219200"/>
                  </a:lnTo>
                  <a:lnTo>
                    <a:pt x="755421" y="1231900"/>
                  </a:lnTo>
                  <a:lnTo>
                    <a:pt x="757148" y="1231900"/>
                  </a:lnTo>
                  <a:lnTo>
                    <a:pt x="758736" y="1244600"/>
                  </a:lnTo>
                  <a:lnTo>
                    <a:pt x="760171" y="1244600"/>
                  </a:lnTo>
                  <a:lnTo>
                    <a:pt x="761479" y="1257300"/>
                  </a:lnTo>
                  <a:lnTo>
                    <a:pt x="762571" y="1270000"/>
                  </a:lnTo>
                  <a:lnTo>
                    <a:pt x="763384" y="1270000"/>
                  </a:lnTo>
                  <a:lnTo>
                    <a:pt x="763600" y="1282700"/>
                  </a:lnTo>
                  <a:lnTo>
                    <a:pt x="763536" y="1295400"/>
                  </a:lnTo>
                  <a:lnTo>
                    <a:pt x="763270" y="1295400"/>
                  </a:lnTo>
                  <a:lnTo>
                    <a:pt x="762850" y="1308100"/>
                  </a:lnTo>
                  <a:lnTo>
                    <a:pt x="762279" y="1308100"/>
                  </a:lnTo>
                  <a:lnTo>
                    <a:pt x="761580" y="1320800"/>
                  </a:lnTo>
                  <a:lnTo>
                    <a:pt x="760717" y="1320800"/>
                  </a:lnTo>
                  <a:lnTo>
                    <a:pt x="759675" y="1333500"/>
                  </a:lnTo>
                  <a:lnTo>
                    <a:pt x="757923" y="1333500"/>
                  </a:lnTo>
                  <a:lnTo>
                    <a:pt x="755777" y="1346200"/>
                  </a:lnTo>
                  <a:lnTo>
                    <a:pt x="753186" y="1358900"/>
                  </a:lnTo>
                  <a:lnTo>
                    <a:pt x="750633" y="1358900"/>
                  </a:lnTo>
                  <a:lnTo>
                    <a:pt x="747953" y="1371600"/>
                  </a:lnTo>
                  <a:lnTo>
                    <a:pt x="745083" y="1371600"/>
                  </a:lnTo>
                  <a:lnTo>
                    <a:pt x="742429" y="1384300"/>
                  </a:lnTo>
                  <a:lnTo>
                    <a:pt x="739686" y="1384300"/>
                  </a:lnTo>
                  <a:lnTo>
                    <a:pt x="724141" y="1422400"/>
                  </a:lnTo>
                  <a:lnTo>
                    <a:pt x="715289" y="1447800"/>
                  </a:lnTo>
                  <a:lnTo>
                    <a:pt x="715962" y="1447800"/>
                  </a:lnTo>
                  <a:lnTo>
                    <a:pt x="713270" y="1460500"/>
                  </a:lnTo>
                  <a:lnTo>
                    <a:pt x="710539" y="1460500"/>
                  </a:lnTo>
                  <a:lnTo>
                    <a:pt x="707834" y="1473200"/>
                  </a:lnTo>
                  <a:lnTo>
                    <a:pt x="705218" y="1473200"/>
                  </a:lnTo>
                  <a:lnTo>
                    <a:pt x="703237" y="1485900"/>
                  </a:lnTo>
                  <a:lnTo>
                    <a:pt x="699325" y="1498600"/>
                  </a:lnTo>
                  <a:lnTo>
                    <a:pt x="692962" y="1511300"/>
                  </a:lnTo>
                  <a:lnTo>
                    <a:pt x="688898" y="1524000"/>
                  </a:lnTo>
                  <a:lnTo>
                    <a:pt x="685190" y="1549400"/>
                  </a:lnTo>
                  <a:lnTo>
                    <a:pt x="681913" y="1562100"/>
                  </a:lnTo>
                  <a:lnTo>
                    <a:pt x="680237" y="1562100"/>
                  </a:lnTo>
                  <a:lnTo>
                    <a:pt x="678700" y="1574800"/>
                  </a:lnTo>
                  <a:lnTo>
                    <a:pt x="677329" y="1574800"/>
                  </a:lnTo>
                  <a:lnTo>
                    <a:pt x="676135" y="1587500"/>
                  </a:lnTo>
                  <a:lnTo>
                    <a:pt x="675093" y="1600200"/>
                  </a:lnTo>
                  <a:lnTo>
                    <a:pt x="674433" y="1600200"/>
                  </a:lnTo>
                  <a:lnTo>
                    <a:pt x="674128" y="1612900"/>
                  </a:lnTo>
                  <a:lnTo>
                    <a:pt x="674166" y="1625600"/>
                  </a:lnTo>
                  <a:lnTo>
                    <a:pt x="674408" y="1625600"/>
                  </a:lnTo>
                  <a:lnTo>
                    <a:pt x="674725" y="1638300"/>
                  </a:lnTo>
                  <a:lnTo>
                    <a:pt x="675144" y="1651000"/>
                  </a:lnTo>
                  <a:lnTo>
                    <a:pt x="675690" y="1651000"/>
                  </a:lnTo>
                  <a:lnTo>
                    <a:pt x="676300" y="1663700"/>
                  </a:lnTo>
                  <a:lnTo>
                    <a:pt x="677646" y="1676400"/>
                  </a:lnTo>
                  <a:lnTo>
                    <a:pt x="678281" y="1689100"/>
                  </a:lnTo>
                  <a:lnTo>
                    <a:pt x="678548" y="1689100"/>
                  </a:lnTo>
                  <a:lnTo>
                    <a:pt x="678510" y="1701800"/>
                  </a:lnTo>
                  <a:lnTo>
                    <a:pt x="678192" y="1701800"/>
                  </a:lnTo>
                  <a:lnTo>
                    <a:pt x="677697" y="1714500"/>
                  </a:lnTo>
                  <a:lnTo>
                    <a:pt x="676897" y="1714500"/>
                  </a:lnTo>
                  <a:lnTo>
                    <a:pt x="675779" y="1727200"/>
                  </a:lnTo>
                  <a:lnTo>
                    <a:pt x="673989" y="1727200"/>
                  </a:lnTo>
                  <a:lnTo>
                    <a:pt x="672693" y="1739900"/>
                  </a:lnTo>
                  <a:lnTo>
                    <a:pt x="669823" y="1739900"/>
                  </a:lnTo>
                  <a:lnTo>
                    <a:pt x="666165" y="1752600"/>
                  </a:lnTo>
                  <a:lnTo>
                    <a:pt x="661466" y="1752600"/>
                  </a:lnTo>
                  <a:lnTo>
                    <a:pt x="660260" y="1765300"/>
                  </a:lnTo>
                  <a:lnTo>
                    <a:pt x="651167" y="1765300"/>
                  </a:lnTo>
                  <a:lnTo>
                    <a:pt x="649693" y="1778000"/>
                  </a:lnTo>
                  <a:lnTo>
                    <a:pt x="623430" y="1778000"/>
                  </a:lnTo>
                  <a:lnTo>
                    <a:pt x="620788" y="1765300"/>
                  </a:lnTo>
                  <a:lnTo>
                    <a:pt x="609561" y="1765300"/>
                  </a:lnTo>
                  <a:lnTo>
                    <a:pt x="599757" y="1752600"/>
                  </a:lnTo>
                  <a:lnTo>
                    <a:pt x="497395" y="1752600"/>
                  </a:lnTo>
                  <a:lnTo>
                    <a:pt x="491083" y="1765300"/>
                  </a:lnTo>
                  <a:lnTo>
                    <a:pt x="475526" y="1765300"/>
                  </a:lnTo>
                  <a:lnTo>
                    <a:pt x="466051" y="1778000"/>
                  </a:lnTo>
                  <a:lnTo>
                    <a:pt x="446925" y="1778000"/>
                  </a:lnTo>
                  <a:lnTo>
                    <a:pt x="435813" y="1790700"/>
                  </a:lnTo>
                  <a:lnTo>
                    <a:pt x="424624" y="1790700"/>
                  </a:lnTo>
                  <a:lnTo>
                    <a:pt x="413359" y="1803400"/>
                  </a:lnTo>
                  <a:lnTo>
                    <a:pt x="394893" y="1803400"/>
                  </a:lnTo>
                  <a:lnTo>
                    <a:pt x="387731" y="1816100"/>
                  </a:lnTo>
                  <a:lnTo>
                    <a:pt x="374040" y="1816100"/>
                  </a:lnTo>
                  <a:lnTo>
                    <a:pt x="367499" y="1828800"/>
                  </a:lnTo>
                  <a:lnTo>
                    <a:pt x="351421" y="1828800"/>
                  </a:lnTo>
                  <a:lnTo>
                    <a:pt x="332282" y="1841500"/>
                  </a:lnTo>
                  <a:lnTo>
                    <a:pt x="322757" y="1854200"/>
                  </a:lnTo>
                  <a:lnTo>
                    <a:pt x="310146" y="1854200"/>
                  </a:lnTo>
                  <a:lnTo>
                    <a:pt x="297713" y="1866900"/>
                  </a:lnTo>
                  <a:lnTo>
                    <a:pt x="291579" y="1866900"/>
                  </a:lnTo>
                  <a:lnTo>
                    <a:pt x="285229" y="1879600"/>
                  </a:lnTo>
                  <a:lnTo>
                    <a:pt x="273392" y="1879600"/>
                  </a:lnTo>
                  <a:lnTo>
                    <a:pt x="267843" y="1892300"/>
                  </a:lnTo>
                  <a:lnTo>
                    <a:pt x="251040" y="1892300"/>
                  </a:lnTo>
                  <a:lnTo>
                    <a:pt x="245351" y="1905000"/>
                  </a:lnTo>
                  <a:lnTo>
                    <a:pt x="234403" y="1905000"/>
                  </a:lnTo>
                  <a:lnTo>
                    <a:pt x="228092" y="1917700"/>
                  </a:lnTo>
                  <a:lnTo>
                    <a:pt x="222364" y="1917700"/>
                  </a:lnTo>
                  <a:lnTo>
                    <a:pt x="217043" y="1930400"/>
                  </a:lnTo>
                  <a:lnTo>
                    <a:pt x="210921" y="1930400"/>
                  </a:lnTo>
                  <a:lnTo>
                    <a:pt x="205270" y="1943100"/>
                  </a:lnTo>
                  <a:lnTo>
                    <a:pt x="199986" y="1955800"/>
                  </a:lnTo>
                  <a:lnTo>
                    <a:pt x="194983" y="1955800"/>
                  </a:lnTo>
                  <a:lnTo>
                    <a:pt x="191312" y="1968500"/>
                  </a:lnTo>
                  <a:lnTo>
                    <a:pt x="187998" y="1968500"/>
                  </a:lnTo>
                  <a:lnTo>
                    <a:pt x="185013" y="1981200"/>
                  </a:lnTo>
                  <a:lnTo>
                    <a:pt x="182321" y="1993900"/>
                  </a:lnTo>
                  <a:lnTo>
                    <a:pt x="179679" y="1993900"/>
                  </a:lnTo>
                  <a:lnTo>
                    <a:pt x="178384" y="2006600"/>
                  </a:lnTo>
                  <a:lnTo>
                    <a:pt x="175920" y="2006600"/>
                  </a:lnTo>
                  <a:lnTo>
                    <a:pt x="173189" y="2019300"/>
                  </a:lnTo>
                  <a:lnTo>
                    <a:pt x="170053" y="2032000"/>
                  </a:lnTo>
                  <a:lnTo>
                    <a:pt x="166700" y="2032000"/>
                  </a:lnTo>
                  <a:lnTo>
                    <a:pt x="161137" y="2044700"/>
                  </a:lnTo>
                  <a:lnTo>
                    <a:pt x="155448" y="2057400"/>
                  </a:lnTo>
                  <a:lnTo>
                    <a:pt x="140627" y="2082800"/>
                  </a:lnTo>
                  <a:lnTo>
                    <a:pt x="137414" y="2095500"/>
                  </a:lnTo>
                  <a:lnTo>
                    <a:pt x="134480" y="2095500"/>
                  </a:lnTo>
                  <a:lnTo>
                    <a:pt x="132029" y="2108200"/>
                  </a:lnTo>
                  <a:lnTo>
                    <a:pt x="130276" y="2108200"/>
                  </a:lnTo>
                  <a:lnTo>
                    <a:pt x="128993" y="2120900"/>
                  </a:lnTo>
                  <a:lnTo>
                    <a:pt x="128143" y="2133600"/>
                  </a:lnTo>
                  <a:lnTo>
                    <a:pt x="127647" y="2133600"/>
                  </a:lnTo>
                  <a:lnTo>
                    <a:pt x="127584" y="2146300"/>
                  </a:lnTo>
                  <a:lnTo>
                    <a:pt x="128257" y="2159000"/>
                  </a:lnTo>
                  <a:lnTo>
                    <a:pt x="129311" y="2171700"/>
                  </a:lnTo>
                  <a:lnTo>
                    <a:pt x="130416" y="2184400"/>
                  </a:lnTo>
                  <a:lnTo>
                    <a:pt x="130149" y="2197100"/>
                  </a:lnTo>
                  <a:lnTo>
                    <a:pt x="128765" y="2197100"/>
                  </a:lnTo>
                  <a:lnTo>
                    <a:pt x="127863" y="2209800"/>
                  </a:lnTo>
                  <a:lnTo>
                    <a:pt x="119862" y="2209800"/>
                  </a:lnTo>
                  <a:lnTo>
                    <a:pt x="115341" y="2222500"/>
                  </a:lnTo>
                  <a:lnTo>
                    <a:pt x="98310" y="2222500"/>
                  </a:lnTo>
                  <a:lnTo>
                    <a:pt x="90830" y="2235200"/>
                  </a:lnTo>
                  <a:lnTo>
                    <a:pt x="83527" y="2235200"/>
                  </a:lnTo>
                  <a:lnTo>
                    <a:pt x="76454" y="2247900"/>
                  </a:lnTo>
                  <a:lnTo>
                    <a:pt x="66878" y="2247900"/>
                  </a:lnTo>
                  <a:lnTo>
                    <a:pt x="58115" y="2260600"/>
                  </a:lnTo>
                  <a:lnTo>
                    <a:pt x="54000" y="2260600"/>
                  </a:lnTo>
                  <a:lnTo>
                    <a:pt x="50279" y="2273300"/>
                  </a:lnTo>
                  <a:lnTo>
                    <a:pt x="42367" y="2273300"/>
                  </a:lnTo>
                  <a:lnTo>
                    <a:pt x="35026" y="2286000"/>
                  </a:lnTo>
                  <a:lnTo>
                    <a:pt x="28206" y="2298700"/>
                  </a:lnTo>
                  <a:lnTo>
                    <a:pt x="21869" y="2311400"/>
                  </a:lnTo>
                  <a:lnTo>
                    <a:pt x="18783" y="2311400"/>
                  </a:lnTo>
                  <a:lnTo>
                    <a:pt x="16103" y="2324100"/>
                  </a:lnTo>
                  <a:lnTo>
                    <a:pt x="10998" y="2324100"/>
                  </a:lnTo>
                  <a:lnTo>
                    <a:pt x="9169" y="2336800"/>
                  </a:lnTo>
                  <a:lnTo>
                    <a:pt x="5943" y="2336800"/>
                  </a:lnTo>
                  <a:lnTo>
                    <a:pt x="4648" y="2349500"/>
                  </a:lnTo>
                  <a:lnTo>
                    <a:pt x="2146" y="2349500"/>
                  </a:lnTo>
                  <a:lnTo>
                    <a:pt x="1066" y="2362200"/>
                  </a:lnTo>
                  <a:lnTo>
                    <a:pt x="660" y="2362200"/>
                  </a:lnTo>
                  <a:lnTo>
                    <a:pt x="304" y="2374900"/>
                  </a:lnTo>
                  <a:lnTo>
                    <a:pt x="0" y="2374900"/>
                  </a:lnTo>
                  <a:lnTo>
                    <a:pt x="1968" y="2387600"/>
                  </a:lnTo>
                  <a:lnTo>
                    <a:pt x="3619" y="2387600"/>
                  </a:lnTo>
                  <a:lnTo>
                    <a:pt x="3479" y="2400300"/>
                  </a:lnTo>
                  <a:lnTo>
                    <a:pt x="2946" y="2400300"/>
                  </a:lnTo>
                  <a:lnTo>
                    <a:pt x="2857" y="2413000"/>
                  </a:lnTo>
                  <a:lnTo>
                    <a:pt x="2400" y="2425700"/>
                  </a:lnTo>
                  <a:lnTo>
                    <a:pt x="2222" y="2438400"/>
                  </a:lnTo>
                  <a:lnTo>
                    <a:pt x="2349" y="2438400"/>
                  </a:lnTo>
                  <a:lnTo>
                    <a:pt x="2768" y="2451100"/>
                  </a:lnTo>
                  <a:lnTo>
                    <a:pt x="3098" y="2463800"/>
                  </a:lnTo>
                  <a:lnTo>
                    <a:pt x="3556" y="2476500"/>
                  </a:lnTo>
                  <a:lnTo>
                    <a:pt x="4279" y="2476500"/>
                  </a:lnTo>
                  <a:lnTo>
                    <a:pt x="5359" y="2489200"/>
                  </a:lnTo>
                  <a:lnTo>
                    <a:pt x="6934" y="2489200"/>
                  </a:lnTo>
                  <a:lnTo>
                    <a:pt x="8699" y="2501900"/>
                  </a:lnTo>
                  <a:lnTo>
                    <a:pt x="10680" y="2501900"/>
                  </a:lnTo>
                  <a:lnTo>
                    <a:pt x="12877" y="2514600"/>
                  </a:lnTo>
                  <a:lnTo>
                    <a:pt x="15595" y="2527300"/>
                  </a:lnTo>
                  <a:lnTo>
                    <a:pt x="18618" y="2527300"/>
                  </a:lnTo>
                  <a:lnTo>
                    <a:pt x="22021" y="2540000"/>
                  </a:lnTo>
                  <a:lnTo>
                    <a:pt x="25895" y="2540000"/>
                  </a:lnTo>
                  <a:lnTo>
                    <a:pt x="30264" y="2552700"/>
                  </a:lnTo>
                  <a:lnTo>
                    <a:pt x="35204" y="2565400"/>
                  </a:lnTo>
                  <a:lnTo>
                    <a:pt x="40627" y="2565400"/>
                  </a:lnTo>
                  <a:lnTo>
                    <a:pt x="46482" y="2578100"/>
                  </a:lnTo>
                  <a:lnTo>
                    <a:pt x="53390" y="2578100"/>
                  </a:lnTo>
                  <a:lnTo>
                    <a:pt x="60401" y="2590800"/>
                  </a:lnTo>
                  <a:lnTo>
                    <a:pt x="80429" y="2603500"/>
                  </a:lnTo>
                  <a:lnTo>
                    <a:pt x="86334" y="2616200"/>
                  </a:lnTo>
                  <a:lnTo>
                    <a:pt x="92138" y="2616200"/>
                  </a:lnTo>
                  <a:lnTo>
                    <a:pt x="97751" y="2628900"/>
                  </a:lnTo>
                  <a:lnTo>
                    <a:pt x="104355" y="2628900"/>
                  </a:lnTo>
                  <a:lnTo>
                    <a:pt x="110832" y="2641600"/>
                  </a:lnTo>
                  <a:lnTo>
                    <a:pt x="117081" y="2641600"/>
                  </a:lnTo>
                  <a:lnTo>
                    <a:pt x="123037" y="2654300"/>
                  </a:lnTo>
                  <a:lnTo>
                    <a:pt x="128130" y="2667000"/>
                  </a:lnTo>
                  <a:lnTo>
                    <a:pt x="132981" y="2667000"/>
                  </a:lnTo>
                  <a:lnTo>
                    <a:pt x="137604" y="2679700"/>
                  </a:lnTo>
                  <a:lnTo>
                    <a:pt x="142049" y="2692400"/>
                  </a:lnTo>
                  <a:lnTo>
                    <a:pt x="145224" y="2692400"/>
                  </a:lnTo>
                  <a:lnTo>
                    <a:pt x="148209" y="2705100"/>
                  </a:lnTo>
                  <a:lnTo>
                    <a:pt x="151028" y="2705100"/>
                  </a:lnTo>
                  <a:lnTo>
                    <a:pt x="153644" y="2717800"/>
                  </a:lnTo>
                  <a:lnTo>
                    <a:pt x="155295" y="2717800"/>
                  </a:lnTo>
                  <a:lnTo>
                    <a:pt x="156641" y="2730500"/>
                  </a:lnTo>
                  <a:lnTo>
                    <a:pt x="160210" y="2730500"/>
                  </a:lnTo>
                  <a:lnTo>
                    <a:pt x="162458" y="2743200"/>
                  </a:lnTo>
                  <a:lnTo>
                    <a:pt x="168986" y="2743200"/>
                  </a:lnTo>
                  <a:lnTo>
                    <a:pt x="171932" y="2755900"/>
                  </a:lnTo>
                  <a:lnTo>
                    <a:pt x="184505" y="2755900"/>
                  </a:lnTo>
                  <a:lnTo>
                    <a:pt x="194576" y="2768600"/>
                  </a:lnTo>
                  <a:lnTo>
                    <a:pt x="211493" y="2768600"/>
                  </a:lnTo>
                  <a:lnTo>
                    <a:pt x="217081" y="2781300"/>
                  </a:lnTo>
                  <a:lnTo>
                    <a:pt x="290550" y="2781300"/>
                  </a:lnTo>
                  <a:lnTo>
                    <a:pt x="295109" y="2794000"/>
                  </a:lnTo>
                  <a:lnTo>
                    <a:pt x="318198" y="2794000"/>
                  </a:lnTo>
                  <a:lnTo>
                    <a:pt x="321868" y="2806700"/>
                  </a:lnTo>
                  <a:lnTo>
                    <a:pt x="329742" y="2806700"/>
                  </a:lnTo>
                  <a:lnTo>
                    <a:pt x="338620" y="2819400"/>
                  </a:lnTo>
                  <a:lnTo>
                    <a:pt x="347357" y="2819400"/>
                  </a:lnTo>
                  <a:lnTo>
                    <a:pt x="356362" y="2832100"/>
                  </a:lnTo>
                  <a:lnTo>
                    <a:pt x="366077" y="2844800"/>
                  </a:lnTo>
                  <a:lnTo>
                    <a:pt x="381812" y="2844800"/>
                  </a:lnTo>
                  <a:lnTo>
                    <a:pt x="390296" y="2857500"/>
                  </a:lnTo>
                  <a:lnTo>
                    <a:pt x="435063" y="2857500"/>
                  </a:lnTo>
                  <a:lnTo>
                    <a:pt x="441883" y="2844800"/>
                  </a:lnTo>
                  <a:lnTo>
                    <a:pt x="508355" y="2844800"/>
                  </a:lnTo>
                  <a:lnTo>
                    <a:pt x="512787" y="2832100"/>
                  </a:lnTo>
                  <a:lnTo>
                    <a:pt x="530682" y="2832100"/>
                  </a:lnTo>
                  <a:lnTo>
                    <a:pt x="539991" y="2819400"/>
                  </a:lnTo>
                  <a:lnTo>
                    <a:pt x="544690" y="2819400"/>
                  </a:lnTo>
                  <a:lnTo>
                    <a:pt x="552958" y="2806700"/>
                  </a:lnTo>
                  <a:lnTo>
                    <a:pt x="559765" y="2806700"/>
                  </a:lnTo>
                  <a:lnTo>
                    <a:pt x="565962" y="2794000"/>
                  </a:lnTo>
                  <a:lnTo>
                    <a:pt x="571893" y="2781300"/>
                  </a:lnTo>
                  <a:lnTo>
                    <a:pt x="577748" y="2768600"/>
                  </a:lnTo>
                  <a:lnTo>
                    <a:pt x="585584" y="2768600"/>
                  </a:lnTo>
                  <a:lnTo>
                    <a:pt x="587413" y="2755900"/>
                  </a:lnTo>
                  <a:lnTo>
                    <a:pt x="599630" y="2755900"/>
                  </a:lnTo>
                  <a:lnTo>
                    <a:pt x="600214" y="2743200"/>
                  </a:lnTo>
                  <a:lnTo>
                    <a:pt x="602576" y="2743200"/>
                  </a:lnTo>
                  <a:lnTo>
                    <a:pt x="603161" y="2755900"/>
                  </a:lnTo>
                  <a:lnTo>
                    <a:pt x="607237" y="2755900"/>
                  </a:lnTo>
                  <a:lnTo>
                    <a:pt x="607682" y="2768600"/>
                  </a:lnTo>
                  <a:lnTo>
                    <a:pt x="608355" y="2768600"/>
                  </a:lnTo>
                  <a:lnTo>
                    <a:pt x="608177" y="2781300"/>
                  </a:lnTo>
                  <a:lnTo>
                    <a:pt x="605180" y="2781300"/>
                  </a:lnTo>
                  <a:lnTo>
                    <a:pt x="603072" y="2794000"/>
                  </a:lnTo>
                  <a:lnTo>
                    <a:pt x="600659" y="2794000"/>
                  </a:lnTo>
                  <a:lnTo>
                    <a:pt x="598284" y="2806700"/>
                  </a:lnTo>
                  <a:lnTo>
                    <a:pt x="595642" y="2806700"/>
                  </a:lnTo>
                  <a:lnTo>
                    <a:pt x="593318" y="2819400"/>
                  </a:lnTo>
                  <a:lnTo>
                    <a:pt x="588568" y="2832100"/>
                  </a:lnTo>
                  <a:lnTo>
                    <a:pt x="586092" y="2832100"/>
                  </a:lnTo>
                  <a:lnTo>
                    <a:pt x="583996" y="2844800"/>
                  </a:lnTo>
                  <a:lnTo>
                    <a:pt x="582447" y="2857500"/>
                  </a:lnTo>
                  <a:lnTo>
                    <a:pt x="581228" y="2870200"/>
                  </a:lnTo>
                  <a:lnTo>
                    <a:pt x="580847" y="2882900"/>
                  </a:lnTo>
                  <a:lnTo>
                    <a:pt x="581342" y="2882900"/>
                  </a:lnTo>
                  <a:lnTo>
                    <a:pt x="582714" y="2895600"/>
                  </a:lnTo>
                  <a:lnTo>
                    <a:pt x="583831" y="2908300"/>
                  </a:lnTo>
                  <a:lnTo>
                    <a:pt x="585444" y="2908300"/>
                  </a:lnTo>
                  <a:lnTo>
                    <a:pt x="587590" y="2921000"/>
                  </a:lnTo>
                  <a:lnTo>
                    <a:pt x="590092" y="2933700"/>
                  </a:lnTo>
                  <a:lnTo>
                    <a:pt x="593280" y="2933700"/>
                  </a:lnTo>
                  <a:lnTo>
                    <a:pt x="596455" y="2946400"/>
                  </a:lnTo>
                  <a:lnTo>
                    <a:pt x="599135" y="2946400"/>
                  </a:lnTo>
                  <a:lnTo>
                    <a:pt x="601637" y="2959100"/>
                  </a:lnTo>
                  <a:lnTo>
                    <a:pt x="606602" y="2971800"/>
                  </a:lnTo>
                  <a:lnTo>
                    <a:pt x="610501" y="2971800"/>
                  </a:lnTo>
                  <a:lnTo>
                    <a:pt x="611759" y="2984500"/>
                  </a:lnTo>
                  <a:lnTo>
                    <a:pt x="614172" y="2984500"/>
                  </a:lnTo>
                  <a:lnTo>
                    <a:pt x="616140" y="2997200"/>
                  </a:lnTo>
                  <a:lnTo>
                    <a:pt x="618375" y="2997200"/>
                  </a:lnTo>
                  <a:lnTo>
                    <a:pt x="626872" y="3009900"/>
                  </a:lnTo>
                  <a:lnTo>
                    <a:pt x="632206" y="3009900"/>
                  </a:lnTo>
                  <a:lnTo>
                    <a:pt x="638683" y="3022600"/>
                  </a:lnTo>
                  <a:lnTo>
                    <a:pt x="804100" y="3022600"/>
                  </a:lnTo>
                  <a:lnTo>
                    <a:pt x="811212" y="3009900"/>
                  </a:lnTo>
                  <a:lnTo>
                    <a:pt x="864273" y="3009900"/>
                  </a:lnTo>
                  <a:lnTo>
                    <a:pt x="870991" y="3022600"/>
                  </a:lnTo>
                  <a:lnTo>
                    <a:pt x="884224" y="3022600"/>
                  </a:lnTo>
                  <a:lnTo>
                    <a:pt x="891032" y="3035300"/>
                  </a:lnTo>
                  <a:lnTo>
                    <a:pt x="912990" y="3035300"/>
                  </a:lnTo>
                  <a:lnTo>
                    <a:pt x="924445" y="3048000"/>
                  </a:lnTo>
                  <a:lnTo>
                    <a:pt x="957224" y="3048000"/>
                  </a:lnTo>
                  <a:lnTo>
                    <a:pt x="964095" y="3035300"/>
                  </a:lnTo>
                  <a:lnTo>
                    <a:pt x="998156" y="3035300"/>
                  </a:lnTo>
                  <a:lnTo>
                    <a:pt x="1004112" y="3022600"/>
                  </a:lnTo>
                  <a:lnTo>
                    <a:pt x="1019975" y="3022600"/>
                  </a:lnTo>
                  <a:lnTo>
                    <a:pt x="1024636" y="3009900"/>
                  </a:lnTo>
                  <a:lnTo>
                    <a:pt x="1034478" y="3009900"/>
                  </a:lnTo>
                  <a:lnTo>
                    <a:pt x="1039533" y="2997200"/>
                  </a:lnTo>
                  <a:lnTo>
                    <a:pt x="1050137" y="2997200"/>
                  </a:lnTo>
                  <a:lnTo>
                    <a:pt x="1055598" y="2984500"/>
                  </a:lnTo>
                  <a:lnTo>
                    <a:pt x="1071880" y="2984500"/>
                  </a:lnTo>
                  <a:lnTo>
                    <a:pt x="1076934" y="2971800"/>
                  </a:lnTo>
                  <a:lnTo>
                    <a:pt x="1105750" y="2971800"/>
                  </a:lnTo>
                  <a:lnTo>
                    <a:pt x="1112951" y="2959100"/>
                  </a:lnTo>
                  <a:lnTo>
                    <a:pt x="1132586" y="2959100"/>
                  </a:lnTo>
                  <a:lnTo>
                    <a:pt x="1138745" y="2946400"/>
                  </a:lnTo>
                  <a:lnTo>
                    <a:pt x="1159535" y="2946400"/>
                  </a:lnTo>
                  <a:lnTo>
                    <a:pt x="1166596" y="2933700"/>
                  </a:lnTo>
                  <a:lnTo>
                    <a:pt x="1184897" y="2933700"/>
                  </a:lnTo>
                  <a:lnTo>
                    <a:pt x="1191031" y="2921000"/>
                  </a:lnTo>
                  <a:lnTo>
                    <a:pt x="1202563" y="2921000"/>
                  </a:lnTo>
                  <a:lnTo>
                    <a:pt x="1208138" y="2908300"/>
                  </a:lnTo>
                  <a:lnTo>
                    <a:pt x="1219200" y="2908300"/>
                  </a:lnTo>
                  <a:lnTo>
                    <a:pt x="1224788" y="2895600"/>
                  </a:lnTo>
                  <a:lnTo>
                    <a:pt x="1241094" y="2895600"/>
                  </a:lnTo>
                  <a:lnTo>
                    <a:pt x="1246111" y="2882900"/>
                  </a:lnTo>
                  <a:lnTo>
                    <a:pt x="1256220" y="2882900"/>
                  </a:lnTo>
                  <a:lnTo>
                    <a:pt x="1261275" y="2870200"/>
                  </a:lnTo>
                  <a:lnTo>
                    <a:pt x="1266151" y="2870200"/>
                  </a:lnTo>
                  <a:lnTo>
                    <a:pt x="1276515" y="2857500"/>
                  </a:lnTo>
                  <a:lnTo>
                    <a:pt x="1286751" y="2844800"/>
                  </a:lnTo>
                  <a:lnTo>
                    <a:pt x="1297063" y="2844800"/>
                  </a:lnTo>
                  <a:lnTo>
                    <a:pt x="1307630" y="2832100"/>
                  </a:lnTo>
                  <a:lnTo>
                    <a:pt x="1311211" y="2832100"/>
                  </a:lnTo>
                  <a:lnTo>
                    <a:pt x="1314881" y="2819400"/>
                  </a:lnTo>
                  <a:lnTo>
                    <a:pt x="1333804" y="2819400"/>
                  </a:lnTo>
                  <a:lnTo>
                    <a:pt x="1336573" y="2806700"/>
                  </a:lnTo>
                  <a:lnTo>
                    <a:pt x="1391818" y="2806700"/>
                  </a:lnTo>
                  <a:lnTo>
                    <a:pt x="1411236" y="2794000"/>
                  </a:lnTo>
                  <a:lnTo>
                    <a:pt x="1438021" y="2794000"/>
                  </a:lnTo>
                  <a:lnTo>
                    <a:pt x="1445006" y="2781300"/>
                  </a:lnTo>
                  <a:lnTo>
                    <a:pt x="1465199" y="2781300"/>
                  </a:lnTo>
                  <a:lnTo>
                    <a:pt x="1471891" y="2768600"/>
                  </a:lnTo>
                  <a:lnTo>
                    <a:pt x="1505292" y="2768600"/>
                  </a:lnTo>
                  <a:lnTo>
                    <a:pt x="1506512" y="2781300"/>
                  </a:lnTo>
                  <a:lnTo>
                    <a:pt x="1508963" y="2781300"/>
                  </a:lnTo>
                  <a:lnTo>
                    <a:pt x="1510398" y="2794000"/>
                  </a:lnTo>
                  <a:lnTo>
                    <a:pt x="1511338" y="2794000"/>
                  </a:lnTo>
                  <a:lnTo>
                    <a:pt x="1511960" y="2806700"/>
                  </a:lnTo>
                  <a:lnTo>
                    <a:pt x="1512328" y="2819400"/>
                  </a:lnTo>
                  <a:lnTo>
                    <a:pt x="1512150" y="2819400"/>
                  </a:lnTo>
                  <a:lnTo>
                    <a:pt x="1511744" y="2832100"/>
                  </a:lnTo>
                  <a:lnTo>
                    <a:pt x="1511071" y="2844800"/>
                  </a:lnTo>
                  <a:lnTo>
                    <a:pt x="1509991" y="2844800"/>
                  </a:lnTo>
                  <a:lnTo>
                    <a:pt x="1508518" y="2857500"/>
                  </a:lnTo>
                  <a:lnTo>
                    <a:pt x="1506943" y="2857500"/>
                  </a:lnTo>
                  <a:lnTo>
                    <a:pt x="1505191" y="2870200"/>
                  </a:lnTo>
                  <a:lnTo>
                    <a:pt x="1503248" y="2870200"/>
                  </a:lnTo>
                  <a:lnTo>
                    <a:pt x="1501089" y="2882900"/>
                  </a:lnTo>
                  <a:lnTo>
                    <a:pt x="1498079" y="2895600"/>
                  </a:lnTo>
                  <a:lnTo>
                    <a:pt x="1495158" y="2895600"/>
                  </a:lnTo>
                  <a:lnTo>
                    <a:pt x="1492554" y="2908300"/>
                  </a:lnTo>
                  <a:lnTo>
                    <a:pt x="1490484" y="2921000"/>
                  </a:lnTo>
                  <a:lnTo>
                    <a:pt x="1489062" y="2921000"/>
                  </a:lnTo>
                  <a:lnTo>
                    <a:pt x="1487855" y="2933700"/>
                  </a:lnTo>
                  <a:lnTo>
                    <a:pt x="1488516" y="2946400"/>
                  </a:lnTo>
                  <a:lnTo>
                    <a:pt x="1488833" y="2946400"/>
                  </a:lnTo>
                  <a:lnTo>
                    <a:pt x="1489595" y="2959100"/>
                  </a:lnTo>
                  <a:lnTo>
                    <a:pt x="1491475" y="2959100"/>
                  </a:lnTo>
                  <a:lnTo>
                    <a:pt x="1494015" y="2971800"/>
                  </a:lnTo>
                  <a:lnTo>
                    <a:pt x="1496974" y="2984500"/>
                  </a:lnTo>
                  <a:lnTo>
                    <a:pt x="1500111" y="2984500"/>
                  </a:lnTo>
                  <a:lnTo>
                    <a:pt x="1503667" y="2997200"/>
                  </a:lnTo>
                  <a:lnTo>
                    <a:pt x="1507274" y="3009900"/>
                  </a:lnTo>
                  <a:lnTo>
                    <a:pt x="1511122" y="3022600"/>
                  </a:lnTo>
                  <a:lnTo>
                    <a:pt x="1515414" y="3035300"/>
                  </a:lnTo>
                  <a:lnTo>
                    <a:pt x="1519770" y="3048000"/>
                  </a:lnTo>
                  <a:lnTo>
                    <a:pt x="1524508" y="3048000"/>
                  </a:lnTo>
                  <a:lnTo>
                    <a:pt x="1529511" y="3060700"/>
                  </a:lnTo>
                  <a:lnTo>
                    <a:pt x="1534655" y="3073400"/>
                  </a:lnTo>
                  <a:lnTo>
                    <a:pt x="1539290" y="3073400"/>
                  </a:lnTo>
                  <a:lnTo>
                    <a:pt x="1544078" y="3086100"/>
                  </a:lnTo>
                  <a:lnTo>
                    <a:pt x="1548904" y="3086100"/>
                  </a:lnTo>
                  <a:lnTo>
                    <a:pt x="1553616" y="3098800"/>
                  </a:lnTo>
                  <a:lnTo>
                    <a:pt x="1557959" y="3098800"/>
                  </a:lnTo>
                  <a:lnTo>
                    <a:pt x="1562569" y="3111500"/>
                  </a:lnTo>
                  <a:lnTo>
                    <a:pt x="1568297" y="3111500"/>
                  </a:lnTo>
                  <a:lnTo>
                    <a:pt x="1573123" y="3124200"/>
                  </a:lnTo>
                  <a:lnTo>
                    <a:pt x="1578584" y="3124200"/>
                  </a:lnTo>
                  <a:lnTo>
                    <a:pt x="1583905" y="3136900"/>
                  </a:lnTo>
                  <a:lnTo>
                    <a:pt x="1597545" y="3136900"/>
                  </a:lnTo>
                  <a:lnTo>
                    <a:pt x="1604911" y="3149600"/>
                  </a:lnTo>
                  <a:lnTo>
                    <a:pt x="1624228" y="3149600"/>
                  </a:lnTo>
                  <a:lnTo>
                    <a:pt x="1634642" y="3162300"/>
                  </a:lnTo>
                  <a:lnTo>
                    <a:pt x="1656397" y="3162300"/>
                  </a:lnTo>
                  <a:lnTo>
                    <a:pt x="1669948" y="3175000"/>
                  </a:lnTo>
                  <a:lnTo>
                    <a:pt x="1675269" y="3187700"/>
                  </a:lnTo>
                  <a:lnTo>
                    <a:pt x="1680197" y="3187700"/>
                  </a:lnTo>
                  <a:lnTo>
                    <a:pt x="1685518" y="3200400"/>
                  </a:lnTo>
                  <a:lnTo>
                    <a:pt x="1695297" y="3200400"/>
                  </a:lnTo>
                  <a:lnTo>
                    <a:pt x="1700276" y="3213100"/>
                  </a:lnTo>
                  <a:lnTo>
                    <a:pt x="1711083" y="3213100"/>
                  </a:lnTo>
                  <a:lnTo>
                    <a:pt x="1717014" y="3225800"/>
                  </a:lnTo>
                  <a:lnTo>
                    <a:pt x="1729498" y="3225800"/>
                  </a:lnTo>
                  <a:lnTo>
                    <a:pt x="1735861" y="3238500"/>
                  </a:lnTo>
                  <a:lnTo>
                    <a:pt x="1749323" y="3238500"/>
                  </a:lnTo>
                  <a:lnTo>
                    <a:pt x="1758619" y="3251200"/>
                  </a:lnTo>
                  <a:lnTo>
                    <a:pt x="1787398" y="3251200"/>
                  </a:lnTo>
                  <a:lnTo>
                    <a:pt x="1798561" y="3263900"/>
                  </a:lnTo>
                  <a:lnTo>
                    <a:pt x="1936686" y="3263900"/>
                  </a:lnTo>
                  <a:lnTo>
                    <a:pt x="1943544" y="3276600"/>
                  </a:lnTo>
                  <a:lnTo>
                    <a:pt x="1968538" y="3276600"/>
                  </a:lnTo>
                  <a:lnTo>
                    <a:pt x="1974354" y="3289300"/>
                  </a:lnTo>
                  <a:lnTo>
                    <a:pt x="2000732" y="3289300"/>
                  </a:lnTo>
                  <a:lnTo>
                    <a:pt x="2012264" y="3302000"/>
                  </a:lnTo>
                  <a:lnTo>
                    <a:pt x="2046859" y="3302000"/>
                  </a:lnTo>
                  <a:lnTo>
                    <a:pt x="2052497" y="3314700"/>
                  </a:lnTo>
                  <a:lnTo>
                    <a:pt x="2070354" y="3314700"/>
                  </a:lnTo>
                  <a:lnTo>
                    <a:pt x="2077199" y="3327400"/>
                  </a:lnTo>
                  <a:lnTo>
                    <a:pt x="2089988" y="3327400"/>
                  </a:lnTo>
                  <a:lnTo>
                    <a:pt x="2092985" y="3340100"/>
                  </a:lnTo>
                  <a:lnTo>
                    <a:pt x="2104618" y="3340100"/>
                  </a:lnTo>
                  <a:lnTo>
                    <a:pt x="2120862" y="3365500"/>
                  </a:lnTo>
                  <a:lnTo>
                    <a:pt x="2129142" y="3378200"/>
                  </a:lnTo>
                  <a:lnTo>
                    <a:pt x="2137689" y="3378200"/>
                  </a:lnTo>
                  <a:lnTo>
                    <a:pt x="2143417" y="3390900"/>
                  </a:lnTo>
                  <a:lnTo>
                    <a:pt x="2149627" y="3390900"/>
                  </a:lnTo>
                  <a:lnTo>
                    <a:pt x="2161984" y="3403600"/>
                  </a:lnTo>
                  <a:lnTo>
                    <a:pt x="2186584" y="3403600"/>
                  </a:lnTo>
                  <a:lnTo>
                    <a:pt x="2200008" y="3416300"/>
                  </a:lnTo>
                  <a:lnTo>
                    <a:pt x="2306993" y="3416300"/>
                  </a:lnTo>
                  <a:lnTo>
                    <a:pt x="2310117" y="3429000"/>
                  </a:lnTo>
                  <a:lnTo>
                    <a:pt x="2325509" y="3429000"/>
                  </a:lnTo>
                  <a:lnTo>
                    <a:pt x="2334641" y="3441700"/>
                  </a:lnTo>
                  <a:lnTo>
                    <a:pt x="2351951" y="3441700"/>
                  </a:lnTo>
                  <a:lnTo>
                    <a:pt x="2353119" y="3454400"/>
                  </a:lnTo>
                  <a:lnTo>
                    <a:pt x="2360498" y="3454400"/>
                  </a:lnTo>
                  <a:lnTo>
                    <a:pt x="2364879" y="3467100"/>
                  </a:lnTo>
                  <a:lnTo>
                    <a:pt x="2369045" y="3467100"/>
                  </a:lnTo>
                  <a:lnTo>
                    <a:pt x="2372715" y="3479800"/>
                  </a:lnTo>
                  <a:lnTo>
                    <a:pt x="2375573" y="3479800"/>
                  </a:lnTo>
                  <a:lnTo>
                    <a:pt x="2378087" y="3492500"/>
                  </a:lnTo>
                  <a:lnTo>
                    <a:pt x="2380323" y="3492500"/>
                  </a:lnTo>
                  <a:lnTo>
                    <a:pt x="2381935" y="3505200"/>
                  </a:lnTo>
                  <a:lnTo>
                    <a:pt x="2383269" y="3505200"/>
                  </a:lnTo>
                  <a:lnTo>
                    <a:pt x="2384437" y="3517900"/>
                  </a:lnTo>
                  <a:lnTo>
                    <a:pt x="2386304" y="3517900"/>
                  </a:lnTo>
                  <a:lnTo>
                    <a:pt x="2390203" y="3556000"/>
                  </a:lnTo>
                  <a:lnTo>
                    <a:pt x="2390889" y="3581400"/>
                  </a:lnTo>
                  <a:lnTo>
                    <a:pt x="2390686" y="3594100"/>
                  </a:lnTo>
                  <a:lnTo>
                    <a:pt x="2390114" y="3606800"/>
                  </a:lnTo>
                  <a:lnTo>
                    <a:pt x="2389632" y="3606800"/>
                  </a:lnTo>
                  <a:lnTo>
                    <a:pt x="2388870" y="3619500"/>
                  </a:lnTo>
                  <a:lnTo>
                    <a:pt x="2387790" y="3619500"/>
                  </a:lnTo>
                  <a:lnTo>
                    <a:pt x="2386088" y="3632200"/>
                  </a:lnTo>
                  <a:lnTo>
                    <a:pt x="2384031" y="3632200"/>
                  </a:lnTo>
                  <a:lnTo>
                    <a:pt x="2381389" y="3657600"/>
                  </a:lnTo>
                  <a:lnTo>
                    <a:pt x="2380767" y="3657600"/>
                  </a:lnTo>
                  <a:lnTo>
                    <a:pt x="2380272" y="3670300"/>
                  </a:lnTo>
                  <a:lnTo>
                    <a:pt x="2379992" y="3683000"/>
                  </a:lnTo>
                  <a:lnTo>
                    <a:pt x="2380767" y="3695700"/>
                  </a:lnTo>
                  <a:lnTo>
                    <a:pt x="2382761" y="3695700"/>
                  </a:lnTo>
                  <a:lnTo>
                    <a:pt x="2386177" y="3708400"/>
                  </a:lnTo>
                  <a:lnTo>
                    <a:pt x="2388870" y="3721100"/>
                  </a:lnTo>
                  <a:lnTo>
                    <a:pt x="2392222" y="3721100"/>
                  </a:lnTo>
                  <a:lnTo>
                    <a:pt x="2399563" y="3733800"/>
                  </a:lnTo>
                  <a:lnTo>
                    <a:pt x="2403360" y="3746500"/>
                  </a:lnTo>
                  <a:lnTo>
                    <a:pt x="2407742" y="3746500"/>
                  </a:lnTo>
                  <a:lnTo>
                    <a:pt x="2412911" y="3759200"/>
                  </a:lnTo>
                  <a:lnTo>
                    <a:pt x="2418245" y="3759200"/>
                  </a:lnTo>
                  <a:lnTo>
                    <a:pt x="2423655" y="3771900"/>
                  </a:lnTo>
                  <a:lnTo>
                    <a:pt x="2434056" y="3771900"/>
                  </a:lnTo>
                  <a:lnTo>
                    <a:pt x="2436291" y="3784600"/>
                  </a:lnTo>
                  <a:lnTo>
                    <a:pt x="2439162" y="3784600"/>
                  </a:lnTo>
                  <a:lnTo>
                    <a:pt x="2441981" y="3797300"/>
                  </a:lnTo>
                  <a:lnTo>
                    <a:pt x="2444521" y="3797300"/>
                  </a:lnTo>
                  <a:lnTo>
                    <a:pt x="2446718" y="3810000"/>
                  </a:lnTo>
                  <a:lnTo>
                    <a:pt x="2449131" y="3810000"/>
                  </a:lnTo>
                  <a:lnTo>
                    <a:pt x="2449982" y="3822700"/>
                  </a:lnTo>
                  <a:lnTo>
                    <a:pt x="2450973" y="3822700"/>
                  </a:lnTo>
                  <a:lnTo>
                    <a:pt x="2451443" y="3848100"/>
                  </a:lnTo>
                  <a:lnTo>
                    <a:pt x="2451684" y="3848100"/>
                  </a:lnTo>
                  <a:lnTo>
                    <a:pt x="2452179" y="3860800"/>
                  </a:lnTo>
                  <a:lnTo>
                    <a:pt x="2453233" y="3873500"/>
                  </a:lnTo>
                  <a:lnTo>
                    <a:pt x="2455240" y="3873500"/>
                  </a:lnTo>
                  <a:lnTo>
                    <a:pt x="2458669" y="3886200"/>
                  </a:lnTo>
                  <a:lnTo>
                    <a:pt x="2465057" y="3886200"/>
                  </a:lnTo>
                  <a:lnTo>
                    <a:pt x="2469629" y="3898900"/>
                  </a:lnTo>
                  <a:lnTo>
                    <a:pt x="2537256" y="3898900"/>
                  </a:lnTo>
                  <a:lnTo>
                    <a:pt x="2548763" y="3886200"/>
                  </a:lnTo>
                  <a:lnTo>
                    <a:pt x="2616428" y="3886200"/>
                  </a:lnTo>
                  <a:lnTo>
                    <a:pt x="2623185" y="3898900"/>
                  </a:lnTo>
                  <a:lnTo>
                    <a:pt x="2756204" y="3898900"/>
                  </a:lnTo>
                  <a:lnTo>
                    <a:pt x="2755201" y="3911600"/>
                  </a:lnTo>
                  <a:lnTo>
                    <a:pt x="2753982" y="3924300"/>
                  </a:lnTo>
                  <a:lnTo>
                    <a:pt x="2752585" y="3924300"/>
                  </a:lnTo>
                  <a:lnTo>
                    <a:pt x="2751048" y="3937000"/>
                  </a:lnTo>
                  <a:lnTo>
                    <a:pt x="2750693" y="3937000"/>
                  </a:lnTo>
                  <a:lnTo>
                    <a:pt x="2749435" y="3949700"/>
                  </a:lnTo>
                  <a:lnTo>
                    <a:pt x="2748203" y="3949700"/>
                  </a:lnTo>
                  <a:lnTo>
                    <a:pt x="2745816" y="3962400"/>
                  </a:lnTo>
                  <a:lnTo>
                    <a:pt x="2742692" y="3975100"/>
                  </a:lnTo>
                  <a:lnTo>
                    <a:pt x="2741180" y="3987800"/>
                  </a:lnTo>
                  <a:lnTo>
                    <a:pt x="2739821" y="4000500"/>
                  </a:lnTo>
                  <a:lnTo>
                    <a:pt x="2738412" y="4013200"/>
                  </a:lnTo>
                  <a:lnTo>
                    <a:pt x="2738005" y="4025900"/>
                  </a:lnTo>
                  <a:lnTo>
                    <a:pt x="2739021" y="4025900"/>
                  </a:lnTo>
                  <a:lnTo>
                    <a:pt x="2741841" y="4038600"/>
                  </a:lnTo>
                  <a:lnTo>
                    <a:pt x="2746832" y="4051300"/>
                  </a:lnTo>
                  <a:lnTo>
                    <a:pt x="2753525" y="4064000"/>
                  </a:lnTo>
                  <a:lnTo>
                    <a:pt x="2761462" y="4076700"/>
                  </a:lnTo>
                  <a:lnTo>
                    <a:pt x="2770200" y="4089400"/>
                  </a:lnTo>
                  <a:lnTo>
                    <a:pt x="2777185" y="4089400"/>
                  </a:lnTo>
                  <a:lnTo>
                    <a:pt x="2784411" y="4102100"/>
                  </a:lnTo>
                  <a:lnTo>
                    <a:pt x="2799829" y="4102100"/>
                  </a:lnTo>
                  <a:lnTo>
                    <a:pt x="2808351" y="4114800"/>
                  </a:lnTo>
                  <a:lnTo>
                    <a:pt x="2826004" y="4114800"/>
                  </a:lnTo>
                  <a:lnTo>
                    <a:pt x="2834856" y="4127500"/>
                  </a:lnTo>
                  <a:lnTo>
                    <a:pt x="2851721" y="4127500"/>
                  </a:lnTo>
                  <a:lnTo>
                    <a:pt x="2855569" y="4140200"/>
                  </a:lnTo>
                  <a:lnTo>
                    <a:pt x="2864345" y="4140200"/>
                  </a:lnTo>
                  <a:lnTo>
                    <a:pt x="2866669" y="4152900"/>
                  </a:lnTo>
                  <a:lnTo>
                    <a:pt x="2874721" y="4152900"/>
                  </a:lnTo>
                  <a:lnTo>
                    <a:pt x="2877718" y="4165600"/>
                  </a:lnTo>
                  <a:lnTo>
                    <a:pt x="2881426" y="4165600"/>
                  </a:lnTo>
                  <a:lnTo>
                    <a:pt x="2883217" y="4178300"/>
                  </a:lnTo>
                  <a:lnTo>
                    <a:pt x="2885148" y="4178300"/>
                  </a:lnTo>
                  <a:lnTo>
                    <a:pt x="2885948" y="4191000"/>
                  </a:lnTo>
                  <a:lnTo>
                    <a:pt x="2886976" y="4191000"/>
                  </a:lnTo>
                  <a:lnTo>
                    <a:pt x="2886964" y="4203700"/>
                  </a:lnTo>
                  <a:lnTo>
                    <a:pt x="2886684" y="4216400"/>
                  </a:lnTo>
                  <a:lnTo>
                    <a:pt x="2886303" y="4216400"/>
                  </a:lnTo>
                  <a:lnTo>
                    <a:pt x="2885554" y="4229100"/>
                  </a:lnTo>
                  <a:lnTo>
                    <a:pt x="2884576" y="4241800"/>
                  </a:lnTo>
                  <a:lnTo>
                    <a:pt x="2883370" y="4254500"/>
                  </a:lnTo>
                  <a:lnTo>
                    <a:pt x="2881884" y="4254500"/>
                  </a:lnTo>
                  <a:lnTo>
                    <a:pt x="2879941" y="4267200"/>
                  </a:lnTo>
                  <a:lnTo>
                    <a:pt x="2877705" y="4279900"/>
                  </a:lnTo>
                  <a:lnTo>
                    <a:pt x="2875267" y="4279900"/>
                  </a:lnTo>
                  <a:lnTo>
                    <a:pt x="2872663" y="4292600"/>
                  </a:lnTo>
                  <a:lnTo>
                    <a:pt x="2869958" y="4292600"/>
                  </a:lnTo>
                  <a:lnTo>
                    <a:pt x="2867177" y="4305300"/>
                  </a:lnTo>
                  <a:lnTo>
                    <a:pt x="2864307" y="4318000"/>
                  </a:lnTo>
                  <a:lnTo>
                    <a:pt x="2861297" y="4318000"/>
                  </a:lnTo>
                  <a:lnTo>
                    <a:pt x="2857804" y="4330700"/>
                  </a:lnTo>
                  <a:lnTo>
                    <a:pt x="2854236" y="4330700"/>
                  </a:lnTo>
                  <a:lnTo>
                    <a:pt x="2850629" y="4343400"/>
                  </a:lnTo>
                  <a:lnTo>
                    <a:pt x="2847073" y="4356100"/>
                  </a:lnTo>
                  <a:lnTo>
                    <a:pt x="2841193" y="4368800"/>
                  </a:lnTo>
                  <a:lnTo>
                    <a:pt x="2835960" y="4381500"/>
                  </a:lnTo>
                  <a:lnTo>
                    <a:pt x="2831693" y="4394200"/>
                  </a:lnTo>
                  <a:lnTo>
                    <a:pt x="2828772" y="4419600"/>
                  </a:lnTo>
                  <a:lnTo>
                    <a:pt x="2827947" y="4419600"/>
                  </a:lnTo>
                  <a:lnTo>
                    <a:pt x="2827350" y="4432300"/>
                  </a:lnTo>
                  <a:lnTo>
                    <a:pt x="2826994" y="4432300"/>
                  </a:lnTo>
                  <a:lnTo>
                    <a:pt x="2826994" y="4445000"/>
                  </a:lnTo>
                  <a:lnTo>
                    <a:pt x="2827337" y="4457700"/>
                  </a:lnTo>
                  <a:lnTo>
                    <a:pt x="2827947" y="4457700"/>
                  </a:lnTo>
                  <a:lnTo>
                    <a:pt x="2828861" y="4470400"/>
                  </a:lnTo>
                  <a:lnTo>
                    <a:pt x="2831020" y="4483100"/>
                  </a:lnTo>
                  <a:lnTo>
                    <a:pt x="2833624" y="4495800"/>
                  </a:lnTo>
                  <a:lnTo>
                    <a:pt x="2836418" y="4508500"/>
                  </a:lnTo>
                  <a:lnTo>
                    <a:pt x="2839148" y="4521200"/>
                  </a:lnTo>
                  <a:lnTo>
                    <a:pt x="2840139" y="4521200"/>
                  </a:lnTo>
                  <a:lnTo>
                    <a:pt x="2840405" y="4533900"/>
                  </a:lnTo>
                  <a:lnTo>
                    <a:pt x="2839999" y="4546600"/>
                  </a:lnTo>
                  <a:lnTo>
                    <a:pt x="2838754" y="4546600"/>
                  </a:lnTo>
                  <a:lnTo>
                    <a:pt x="2836875" y="4559300"/>
                  </a:lnTo>
                  <a:lnTo>
                    <a:pt x="2834741" y="4559300"/>
                  </a:lnTo>
                  <a:lnTo>
                    <a:pt x="2832798" y="4570349"/>
                  </a:lnTo>
                  <a:lnTo>
                    <a:pt x="2830334" y="4584700"/>
                  </a:lnTo>
                  <a:lnTo>
                    <a:pt x="2828188" y="4584700"/>
                  </a:lnTo>
                  <a:lnTo>
                    <a:pt x="2826270" y="4597400"/>
                  </a:lnTo>
                  <a:lnTo>
                    <a:pt x="2825597" y="4610100"/>
                  </a:lnTo>
                  <a:lnTo>
                    <a:pt x="2825178" y="4610100"/>
                  </a:lnTo>
                  <a:lnTo>
                    <a:pt x="2825204" y="4622800"/>
                  </a:lnTo>
                  <a:lnTo>
                    <a:pt x="2825686" y="4622800"/>
                  </a:lnTo>
                  <a:lnTo>
                    <a:pt x="2826626" y="4635500"/>
                  </a:lnTo>
                  <a:lnTo>
                    <a:pt x="2828633" y="4648200"/>
                  </a:lnTo>
                  <a:lnTo>
                    <a:pt x="2831134" y="4660900"/>
                  </a:lnTo>
                  <a:lnTo>
                    <a:pt x="2834005" y="4660900"/>
                  </a:lnTo>
                  <a:lnTo>
                    <a:pt x="2837180" y="4673600"/>
                  </a:lnTo>
                  <a:lnTo>
                    <a:pt x="2840240" y="4686300"/>
                  </a:lnTo>
                  <a:lnTo>
                    <a:pt x="2843034" y="4699000"/>
                  </a:lnTo>
                  <a:lnTo>
                    <a:pt x="2845600" y="4711700"/>
                  </a:lnTo>
                  <a:lnTo>
                    <a:pt x="2847924" y="4711700"/>
                  </a:lnTo>
                  <a:lnTo>
                    <a:pt x="2849219" y="4724400"/>
                  </a:lnTo>
                  <a:lnTo>
                    <a:pt x="2850426" y="4724400"/>
                  </a:lnTo>
                  <a:lnTo>
                    <a:pt x="2851048" y="4737100"/>
                  </a:lnTo>
                  <a:lnTo>
                    <a:pt x="2851010" y="4749800"/>
                  </a:lnTo>
                  <a:lnTo>
                    <a:pt x="2849892" y="4749800"/>
                  </a:lnTo>
                  <a:lnTo>
                    <a:pt x="2848813" y="4762500"/>
                  </a:lnTo>
                  <a:lnTo>
                    <a:pt x="2848546" y="4762500"/>
                  </a:lnTo>
                  <a:lnTo>
                    <a:pt x="2846959" y="4775200"/>
                  </a:lnTo>
                  <a:lnTo>
                    <a:pt x="2843619" y="4787900"/>
                  </a:lnTo>
                  <a:lnTo>
                    <a:pt x="2841968" y="4787900"/>
                  </a:lnTo>
                  <a:lnTo>
                    <a:pt x="2840291" y="4800600"/>
                  </a:lnTo>
                  <a:lnTo>
                    <a:pt x="2838704" y="4800600"/>
                  </a:lnTo>
                  <a:lnTo>
                    <a:pt x="2837218" y="4813300"/>
                  </a:lnTo>
                  <a:lnTo>
                    <a:pt x="2835846" y="4813300"/>
                  </a:lnTo>
                  <a:lnTo>
                    <a:pt x="2833878" y="4826000"/>
                  </a:lnTo>
                  <a:lnTo>
                    <a:pt x="2832747" y="4838700"/>
                  </a:lnTo>
                  <a:lnTo>
                    <a:pt x="2832773" y="4851400"/>
                  </a:lnTo>
                  <a:lnTo>
                    <a:pt x="2834271" y="4864100"/>
                  </a:lnTo>
                  <a:lnTo>
                    <a:pt x="2836113" y="4876800"/>
                  </a:lnTo>
                  <a:lnTo>
                    <a:pt x="2838742" y="4876800"/>
                  </a:lnTo>
                  <a:lnTo>
                    <a:pt x="2842209" y="4889500"/>
                  </a:lnTo>
                  <a:lnTo>
                    <a:pt x="2846540" y="4889500"/>
                  </a:lnTo>
                  <a:lnTo>
                    <a:pt x="2851277" y="4902200"/>
                  </a:lnTo>
                  <a:lnTo>
                    <a:pt x="2856471" y="4902200"/>
                  </a:lnTo>
                  <a:lnTo>
                    <a:pt x="2862021" y="4914900"/>
                  </a:lnTo>
                  <a:lnTo>
                    <a:pt x="2874581" y="4914900"/>
                  </a:lnTo>
                  <a:lnTo>
                    <a:pt x="2881655" y="4927600"/>
                  </a:lnTo>
                  <a:lnTo>
                    <a:pt x="3007690" y="4927600"/>
                  </a:lnTo>
                  <a:lnTo>
                    <a:pt x="3013329" y="4940300"/>
                  </a:lnTo>
                  <a:lnTo>
                    <a:pt x="3035287" y="4940300"/>
                  </a:lnTo>
                  <a:lnTo>
                    <a:pt x="3040850" y="4953000"/>
                  </a:lnTo>
                  <a:lnTo>
                    <a:pt x="3099905" y="4953000"/>
                  </a:lnTo>
                  <a:lnTo>
                    <a:pt x="3106623" y="4940300"/>
                  </a:lnTo>
                  <a:lnTo>
                    <a:pt x="3135477" y="4940300"/>
                  </a:lnTo>
                  <a:lnTo>
                    <a:pt x="3137979" y="4927600"/>
                  </a:lnTo>
                  <a:lnTo>
                    <a:pt x="3150336" y="4927600"/>
                  </a:lnTo>
                  <a:lnTo>
                    <a:pt x="3151721" y="4940300"/>
                  </a:lnTo>
                  <a:lnTo>
                    <a:pt x="3169031" y="4940300"/>
                  </a:lnTo>
                  <a:lnTo>
                    <a:pt x="3175355" y="4953000"/>
                  </a:lnTo>
                  <a:lnTo>
                    <a:pt x="3181616" y="4953000"/>
                  </a:lnTo>
                  <a:lnTo>
                    <a:pt x="3187941" y="4965700"/>
                  </a:lnTo>
                  <a:lnTo>
                    <a:pt x="3194405" y="4965700"/>
                  </a:lnTo>
                  <a:lnTo>
                    <a:pt x="3201517" y="4978400"/>
                  </a:lnTo>
                  <a:lnTo>
                    <a:pt x="3208680" y="4978400"/>
                  </a:lnTo>
                  <a:lnTo>
                    <a:pt x="3215805" y="4991100"/>
                  </a:lnTo>
                  <a:lnTo>
                    <a:pt x="3228810" y="4991100"/>
                  </a:lnTo>
                  <a:lnTo>
                    <a:pt x="3234588" y="5003800"/>
                  </a:lnTo>
                  <a:lnTo>
                    <a:pt x="3240087" y="5003800"/>
                  </a:lnTo>
                  <a:lnTo>
                    <a:pt x="3243618" y="5016500"/>
                  </a:lnTo>
                  <a:lnTo>
                    <a:pt x="3250107" y="5016500"/>
                  </a:lnTo>
                  <a:lnTo>
                    <a:pt x="3252216" y="5029200"/>
                  </a:lnTo>
                  <a:lnTo>
                    <a:pt x="3257486" y="5029200"/>
                  </a:lnTo>
                  <a:lnTo>
                    <a:pt x="3258743" y="5041900"/>
                  </a:lnTo>
                  <a:lnTo>
                    <a:pt x="3261830" y="5041900"/>
                  </a:lnTo>
                  <a:lnTo>
                    <a:pt x="3262642" y="5054600"/>
                  </a:lnTo>
                  <a:lnTo>
                    <a:pt x="3264154" y="5054600"/>
                  </a:lnTo>
                  <a:lnTo>
                    <a:pt x="3265093" y="5067300"/>
                  </a:lnTo>
                  <a:lnTo>
                    <a:pt x="3265728" y="5080000"/>
                  </a:lnTo>
                  <a:lnTo>
                    <a:pt x="3265906" y="5080000"/>
                  </a:lnTo>
                  <a:lnTo>
                    <a:pt x="3266021" y="5092700"/>
                  </a:lnTo>
                  <a:lnTo>
                    <a:pt x="3265792" y="5105400"/>
                  </a:lnTo>
                  <a:lnTo>
                    <a:pt x="3265817" y="5118100"/>
                  </a:lnTo>
                  <a:lnTo>
                    <a:pt x="3266008" y="5130800"/>
                  </a:lnTo>
                  <a:lnTo>
                    <a:pt x="3266338" y="5130800"/>
                  </a:lnTo>
                  <a:lnTo>
                    <a:pt x="3266833" y="5143500"/>
                  </a:lnTo>
                  <a:lnTo>
                    <a:pt x="3267519" y="5143500"/>
                  </a:lnTo>
                  <a:lnTo>
                    <a:pt x="3268243" y="5156200"/>
                  </a:lnTo>
                  <a:lnTo>
                    <a:pt x="3269221" y="5168900"/>
                  </a:lnTo>
                  <a:lnTo>
                    <a:pt x="3270504" y="5168900"/>
                  </a:lnTo>
                  <a:lnTo>
                    <a:pt x="3272167" y="5181600"/>
                  </a:lnTo>
                  <a:lnTo>
                    <a:pt x="3275838" y="5181600"/>
                  </a:lnTo>
                  <a:lnTo>
                    <a:pt x="3280346" y="5194300"/>
                  </a:lnTo>
                  <a:lnTo>
                    <a:pt x="3285667" y="5207000"/>
                  </a:lnTo>
                  <a:lnTo>
                    <a:pt x="3291713" y="5219700"/>
                  </a:lnTo>
                  <a:lnTo>
                    <a:pt x="3297478" y="5219700"/>
                  </a:lnTo>
                  <a:lnTo>
                    <a:pt x="3303663" y="5232400"/>
                  </a:lnTo>
                  <a:lnTo>
                    <a:pt x="3310458" y="5245100"/>
                  </a:lnTo>
                  <a:lnTo>
                    <a:pt x="3318027" y="5245100"/>
                  </a:lnTo>
                  <a:lnTo>
                    <a:pt x="3323882" y="5257800"/>
                  </a:lnTo>
                  <a:lnTo>
                    <a:pt x="3401288" y="5257800"/>
                  </a:lnTo>
                  <a:lnTo>
                    <a:pt x="3406914" y="5245100"/>
                  </a:lnTo>
                  <a:lnTo>
                    <a:pt x="3423666" y="5245100"/>
                  </a:lnTo>
                  <a:lnTo>
                    <a:pt x="3425723" y="5232400"/>
                  </a:lnTo>
                  <a:lnTo>
                    <a:pt x="3435604" y="5232400"/>
                  </a:lnTo>
                  <a:lnTo>
                    <a:pt x="3437572" y="5245100"/>
                  </a:lnTo>
                  <a:lnTo>
                    <a:pt x="3443046" y="5245100"/>
                  </a:lnTo>
                  <a:lnTo>
                    <a:pt x="3448139" y="5257800"/>
                  </a:lnTo>
                  <a:lnTo>
                    <a:pt x="3452990" y="5270500"/>
                  </a:lnTo>
                  <a:lnTo>
                    <a:pt x="3457752" y="5283200"/>
                  </a:lnTo>
                  <a:lnTo>
                    <a:pt x="3456419" y="5270500"/>
                  </a:lnTo>
                  <a:lnTo>
                    <a:pt x="3458210" y="5283200"/>
                  </a:lnTo>
                  <a:lnTo>
                    <a:pt x="3461969" y="5283200"/>
                  </a:lnTo>
                  <a:lnTo>
                    <a:pt x="3462451" y="5295900"/>
                  </a:lnTo>
                  <a:lnTo>
                    <a:pt x="3464064" y="5295900"/>
                  </a:lnTo>
                  <a:lnTo>
                    <a:pt x="3464204" y="5308600"/>
                  </a:lnTo>
                  <a:lnTo>
                    <a:pt x="3463404" y="5321300"/>
                  </a:lnTo>
                  <a:lnTo>
                    <a:pt x="3462464" y="5321300"/>
                  </a:lnTo>
                  <a:lnTo>
                    <a:pt x="3461321" y="5334000"/>
                  </a:lnTo>
                  <a:lnTo>
                    <a:pt x="3460038" y="5334000"/>
                  </a:lnTo>
                  <a:lnTo>
                    <a:pt x="3458006" y="5346700"/>
                  </a:lnTo>
                  <a:lnTo>
                    <a:pt x="3455746" y="5359400"/>
                  </a:lnTo>
                  <a:lnTo>
                    <a:pt x="3453231" y="5359400"/>
                  </a:lnTo>
                  <a:lnTo>
                    <a:pt x="3450425" y="5372100"/>
                  </a:lnTo>
                  <a:lnTo>
                    <a:pt x="3447250" y="5384800"/>
                  </a:lnTo>
                  <a:lnTo>
                    <a:pt x="3443986" y="5397500"/>
                  </a:lnTo>
                  <a:lnTo>
                    <a:pt x="3440582" y="5397500"/>
                  </a:lnTo>
                  <a:lnTo>
                    <a:pt x="3436950" y="5410200"/>
                  </a:lnTo>
                  <a:lnTo>
                    <a:pt x="3433876" y="5410200"/>
                  </a:lnTo>
                  <a:lnTo>
                    <a:pt x="3430701" y="5422900"/>
                  </a:lnTo>
                  <a:lnTo>
                    <a:pt x="3427463" y="5435600"/>
                  </a:lnTo>
                  <a:lnTo>
                    <a:pt x="3424161" y="5435600"/>
                  </a:lnTo>
                  <a:lnTo>
                    <a:pt x="3420757" y="5448300"/>
                  </a:lnTo>
                  <a:lnTo>
                    <a:pt x="3417087" y="5448300"/>
                  </a:lnTo>
                  <a:lnTo>
                    <a:pt x="3411004" y="5461000"/>
                  </a:lnTo>
                  <a:lnTo>
                    <a:pt x="3408502" y="5461000"/>
                  </a:lnTo>
                  <a:lnTo>
                    <a:pt x="3404463" y="5473700"/>
                  </a:lnTo>
                  <a:lnTo>
                    <a:pt x="3403219" y="5486400"/>
                  </a:lnTo>
                  <a:lnTo>
                    <a:pt x="3402406" y="5486400"/>
                  </a:lnTo>
                  <a:lnTo>
                    <a:pt x="3402241" y="5499100"/>
                  </a:lnTo>
                  <a:lnTo>
                    <a:pt x="3405162" y="5511800"/>
                  </a:lnTo>
                  <a:lnTo>
                    <a:pt x="3410610" y="5524500"/>
                  </a:lnTo>
                  <a:lnTo>
                    <a:pt x="3418065" y="5537200"/>
                  </a:lnTo>
                  <a:lnTo>
                    <a:pt x="3422408" y="5537200"/>
                  </a:lnTo>
                  <a:lnTo>
                    <a:pt x="3427158" y="5549900"/>
                  </a:lnTo>
                  <a:lnTo>
                    <a:pt x="3438652" y="5549900"/>
                  </a:lnTo>
                  <a:lnTo>
                    <a:pt x="3444786" y="5562600"/>
                  </a:lnTo>
                  <a:lnTo>
                    <a:pt x="3514534" y="5562600"/>
                  </a:lnTo>
                  <a:lnTo>
                    <a:pt x="3516820" y="5575300"/>
                  </a:lnTo>
                  <a:lnTo>
                    <a:pt x="3528809" y="5575300"/>
                  </a:lnTo>
                  <a:lnTo>
                    <a:pt x="3529749" y="5588000"/>
                  </a:lnTo>
                  <a:lnTo>
                    <a:pt x="3534003" y="5588000"/>
                  </a:lnTo>
                  <a:lnTo>
                    <a:pt x="3535692" y="5600700"/>
                  </a:lnTo>
                  <a:lnTo>
                    <a:pt x="3537089" y="5600700"/>
                  </a:lnTo>
                  <a:lnTo>
                    <a:pt x="3538207" y="5613400"/>
                  </a:lnTo>
                  <a:lnTo>
                    <a:pt x="3539680" y="5613400"/>
                  </a:lnTo>
                  <a:lnTo>
                    <a:pt x="3541115" y="5626100"/>
                  </a:lnTo>
                  <a:lnTo>
                    <a:pt x="3543846" y="5638800"/>
                  </a:lnTo>
                  <a:lnTo>
                    <a:pt x="3544874" y="5638800"/>
                  </a:lnTo>
                  <a:lnTo>
                    <a:pt x="3545408" y="5651500"/>
                  </a:lnTo>
                  <a:lnTo>
                    <a:pt x="3545649" y="5664200"/>
                  </a:lnTo>
                  <a:lnTo>
                    <a:pt x="3545459" y="5676900"/>
                  </a:lnTo>
                  <a:lnTo>
                    <a:pt x="3545090" y="5676900"/>
                  </a:lnTo>
                  <a:lnTo>
                    <a:pt x="3544417" y="5689600"/>
                  </a:lnTo>
                  <a:lnTo>
                    <a:pt x="3543122" y="5702300"/>
                  </a:lnTo>
                  <a:lnTo>
                    <a:pt x="3539858" y="5727700"/>
                  </a:lnTo>
                  <a:lnTo>
                    <a:pt x="3538651" y="5727700"/>
                  </a:lnTo>
                  <a:lnTo>
                    <a:pt x="3537216" y="5740400"/>
                  </a:lnTo>
                  <a:lnTo>
                    <a:pt x="3535921" y="5740400"/>
                  </a:lnTo>
                  <a:lnTo>
                    <a:pt x="3534448" y="5753100"/>
                  </a:lnTo>
                  <a:lnTo>
                    <a:pt x="3532568" y="5753100"/>
                  </a:lnTo>
                  <a:lnTo>
                    <a:pt x="3530727" y="5765800"/>
                  </a:lnTo>
                  <a:lnTo>
                    <a:pt x="3528580" y="5765800"/>
                  </a:lnTo>
                  <a:lnTo>
                    <a:pt x="3526345" y="5778500"/>
                  </a:lnTo>
                  <a:lnTo>
                    <a:pt x="3522815" y="5778500"/>
                  </a:lnTo>
                  <a:lnTo>
                    <a:pt x="3519055" y="5791200"/>
                  </a:lnTo>
                  <a:lnTo>
                    <a:pt x="3511486" y="5791200"/>
                  </a:lnTo>
                  <a:lnTo>
                    <a:pt x="3507867" y="5803900"/>
                  </a:lnTo>
                  <a:lnTo>
                    <a:pt x="3504069" y="5803900"/>
                  </a:lnTo>
                  <a:lnTo>
                    <a:pt x="3499561" y="5816600"/>
                  </a:lnTo>
                  <a:lnTo>
                    <a:pt x="3490214" y="5816600"/>
                  </a:lnTo>
                  <a:lnTo>
                    <a:pt x="3480511" y="5829300"/>
                  </a:lnTo>
                  <a:lnTo>
                    <a:pt x="3470706" y="5842000"/>
                  </a:lnTo>
                  <a:lnTo>
                    <a:pt x="3462058" y="5842000"/>
                  </a:lnTo>
                  <a:lnTo>
                    <a:pt x="3458248" y="5854700"/>
                  </a:lnTo>
                  <a:lnTo>
                    <a:pt x="3437572" y="5854700"/>
                  </a:lnTo>
                  <a:lnTo>
                    <a:pt x="3432391" y="5867400"/>
                  </a:lnTo>
                  <a:lnTo>
                    <a:pt x="3406508" y="5867400"/>
                  </a:lnTo>
                  <a:lnTo>
                    <a:pt x="3385959" y="5880100"/>
                  </a:lnTo>
                  <a:lnTo>
                    <a:pt x="3365792" y="5880100"/>
                  </a:lnTo>
                  <a:lnTo>
                    <a:pt x="3346399" y="5892800"/>
                  </a:lnTo>
                  <a:lnTo>
                    <a:pt x="3334778" y="5905500"/>
                  </a:lnTo>
                  <a:lnTo>
                    <a:pt x="3323831" y="5905500"/>
                  </a:lnTo>
                  <a:lnTo>
                    <a:pt x="3313417" y="5918200"/>
                  </a:lnTo>
                  <a:lnTo>
                    <a:pt x="3303346" y="5930900"/>
                  </a:lnTo>
                  <a:lnTo>
                    <a:pt x="3297936" y="5930900"/>
                  </a:lnTo>
                  <a:lnTo>
                    <a:pt x="3287204" y="5943600"/>
                  </a:lnTo>
                  <a:lnTo>
                    <a:pt x="3281781" y="5956300"/>
                  </a:lnTo>
                  <a:lnTo>
                    <a:pt x="3271634" y="5956300"/>
                  </a:lnTo>
                  <a:lnTo>
                    <a:pt x="3266440" y="5969000"/>
                  </a:lnTo>
                  <a:lnTo>
                    <a:pt x="3253155" y="5969000"/>
                  </a:lnTo>
                  <a:lnTo>
                    <a:pt x="3244481" y="5981700"/>
                  </a:lnTo>
                  <a:lnTo>
                    <a:pt x="3235642" y="5981700"/>
                  </a:lnTo>
                  <a:lnTo>
                    <a:pt x="3226841" y="5994400"/>
                  </a:lnTo>
                  <a:lnTo>
                    <a:pt x="3212896" y="5994400"/>
                  </a:lnTo>
                  <a:lnTo>
                    <a:pt x="3207537" y="6007100"/>
                  </a:lnTo>
                  <a:lnTo>
                    <a:pt x="3196958" y="6007100"/>
                  </a:lnTo>
                  <a:lnTo>
                    <a:pt x="3190595" y="6019800"/>
                  </a:lnTo>
                  <a:lnTo>
                    <a:pt x="3184347" y="6019800"/>
                  </a:lnTo>
                  <a:lnTo>
                    <a:pt x="3178251" y="6032500"/>
                  </a:lnTo>
                  <a:lnTo>
                    <a:pt x="3167024" y="6032500"/>
                  </a:lnTo>
                  <a:lnTo>
                    <a:pt x="3161982" y="6045200"/>
                  </a:lnTo>
                  <a:lnTo>
                    <a:pt x="3157182" y="6045200"/>
                  </a:lnTo>
                  <a:lnTo>
                    <a:pt x="3152610" y="6057900"/>
                  </a:lnTo>
                  <a:lnTo>
                    <a:pt x="3148507" y="6057900"/>
                  </a:lnTo>
                  <a:lnTo>
                    <a:pt x="3144558" y="6070600"/>
                  </a:lnTo>
                  <a:lnTo>
                    <a:pt x="3140849" y="6070600"/>
                  </a:lnTo>
                  <a:lnTo>
                    <a:pt x="3137446" y="6083300"/>
                  </a:lnTo>
                  <a:lnTo>
                    <a:pt x="3133890" y="6083300"/>
                  </a:lnTo>
                  <a:lnTo>
                    <a:pt x="3130423" y="6096000"/>
                  </a:lnTo>
                  <a:lnTo>
                    <a:pt x="3126968" y="6096000"/>
                  </a:lnTo>
                  <a:lnTo>
                    <a:pt x="3123488" y="6108700"/>
                  </a:lnTo>
                  <a:lnTo>
                    <a:pt x="3119856" y="6121400"/>
                  </a:lnTo>
                  <a:lnTo>
                    <a:pt x="3116059" y="6121400"/>
                  </a:lnTo>
                  <a:lnTo>
                    <a:pt x="3112097" y="6134100"/>
                  </a:lnTo>
                  <a:lnTo>
                    <a:pt x="3107969" y="6134100"/>
                  </a:lnTo>
                  <a:lnTo>
                    <a:pt x="3104045" y="6146800"/>
                  </a:lnTo>
                  <a:lnTo>
                    <a:pt x="3096272" y="6159500"/>
                  </a:lnTo>
                  <a:lnTo>
                    <a:pt x="3088195" y="6159500"/>
                  </a:lnTo>
                  <a:lnTo>
                    <a:pt x="3083953" y="6172200"/>
                  </a:lnTo>
                  <a:lnTo>
                    <a:pt x="3079546" y="6172200"/>
                  </a:lnTo>
                  <a:lnTo>
                    <a:pt x="3074987" y="6184900"/>
                  </a:lnTo>
                  <a:lnTo>
                    <a:pt x="3068053" y="6184900"/>
                  </a:lnTo>
                  <a:lnTo>
                    <a:pt x="3064294" y="6197600"/>
                  </a:lnTo>
                  <a:lnTo>
                    <a:pt x="3051137" y="6197600"/>
                  </a:lnTo>
                  <a:lnTo>
                    <a:pt x="3043580" y="6210300"/>
                  </a:lnTo>
                  <a:lnTo>
                    <a:pt x="3035973" y="6210300"/>
                  </a:lnTo>
                  <a:lnTo>
                    <a:pt x="3028416" y="6223000"/>
                  </a:lnTo>
                  <a:lnTo>
                    <a:pt x="3015932" y="6223000"/>
                  </a:lnTo>
                  <a:lnTo>
                    <a:pt x="3011093" y="6235700"/>
                  </a:lnTo>
                  <a:lnTo>
                    <a:pt x="2998749" y="6235700"/>
                  </a:lnTo>
                  <a:lnTo>
                    <a:pt x="2994672" y="6248400"/>
                  </a:lnTo>
                  <a:lnTo>
                    <a:pt x="2988729" y="6248400"/>
                  </a:lnTo>
                  <a:lnTo>
                    <a:pt x="2982950" y="6261100"/>
                  </a:lnTo>
                  <a:lnTo>
                    <a:pt x="2972701" y="6261100"/>
                  </a:lnTo>
                  <a:lnTo>
                    <a:pt x="2967825" y="6273800"/>
                  </a:lnTo>
                  <a:lnTo>
                    <a:pt x="2963621" y="6273800"/>
                  </a:lnTo>
                  <a:lnTo>
                    <a:pt x="2957728" y="6286500"/>
                  </a:lnTo>
                  <a:lnTo>
                    <a:pt x="2952559" y="6299200"/>
                  </a:lnTo>
                  <a:lnTo>
                    <a:pt x="2948127" y="6311900"/>
                  </a:lnTo>
                  <a:lnTo>
                    <a:pt x="2944469" y="6324600"/>
                  </a:lnTo>
                  <a:lnTo>
                    <a:pt x="2942412" y="6324600"/>
                  </a:lnTo>
                  <a:lnTo>
                    <a:pt x="2941205" y="6337300"/>
                  </a:lnTo>
                  <a:lnTo>
                    <a:pt x="2940850" y="6337300"/>
                  </a:lnTo>
                  <a:lnTo>
                    <a:pt x="2942463" y="6350000"/>
                  </a:lnTo>
                  <a:lnTo>
                    <a:pt x="2944253" y="6350000"/>
                  </a:lnTo>
                  <a:lnTo>
                    <a:pt x="2947251" y="6362700"/>
                  </a:lnTo>
                  <a:lnTo>
                    <a:pt x="2965462" y="6362700"/>
                  </a:lnTo>
                  <a:lnTo>
                    <a:pt x="2970644" y="6375400"/>
                  </a:lnTo>
                  <a:lnTo>
                    <a:pt x="2983217" y="6375400"/>
                  </a:lnTo>
                  <a:lnTo>
                    <a:pt x="2985274" y="6362700"/>
                  </a:lnTo>
                  <a:lnTo>
                    <a:pt x="3071228" y="6362700"/>
                  </a:lnTo>
                  <a:lnTo>
                    <a:pt x="3075660" y="6375400"/>
                  </a:lnTo>
                  <a:lnTo>
                    <a:pt x="3093872" y="6375400"/>
                  </a:lnTo>
                  <a:lnTo>
                    <a:pt x="3100540" y="6388100"/>
                  </a:lnTo>
                  <a:lnTo>
                    <a:pt x="3113468" y="6388100"/>
                  </a:lnTo>
                  <a:lnTo>
                    <a:pt x="3119501" y="6400800"/>
                  </a:lnTo>
                  <a:lnTo>
                    <a:pt x="3124568" y="6400800"/>
                  </a:lnTo>
                  <a:lnTo>
                    <a:pt x="3129356" y="6413500"/>
                  </a:lnTo>
                  <a:lnTo>
                    <a:pt x="3138830" y="6413500"/>
                  </a:lnTo>
                  <a:lnTo>
                    <a:pt x="3143529" y="6426200"/>
                  </a:lnTo>
                  <a:lnTo>
                    <a:pt x="3148050" y="6426200"/>
                  </a:lnTo>
                  <a:lnTo>
                    <a:pt x="3152279" y="6438900"/>
                  </a:lnTo>
                  <a:lnTo>
                    <a:pt x="3160661" y="6438900"/>
                  </a:lnTo>
                  <a:lnTo>
                    <a:pt x="3164916" y="6451600"/>
                  </a:lnTo>
                  <a:lnTo>
                    <a:pt x="3169399" y="6451600"/>
                  </a:lnTo>
                  <a:lnTo>
                    <a:pt x="3174047" y="6464300"/>
                  </a:lnTo>
                  <a:lnTo>
                    <a:pt x="3183763" y="6464300"/>
                  </a:lnTo>
                  <a:lnTo>
                    <a:pt x="3192843" y="6477000"/>
                  </a:lnTo>
                  <a:lnTo>
                    <a:pt x="3202127" y="6477000"/>
                  </a:lnTo>
                  <a:lnTo>
                    <a:pt x="3211766" y="6489700"/>
                  </a:lnTo>
                  <a:lnTo>
                    <a:pt x="3221875" y="6502400"/>
                  </a:lnTo>
                  <a:lnTo>
                    <a:pt x="3242818" y="6502400"/>
                  </a:lnTo>
                  <a:lnTo>
                    <a:pt x="3253879" y="6515100"/>
                  </a:lnTo>
                  <a:lnTo>
                    <a:pt x="3320491" y="6515100"/>
                  </a:lnTo>
                  <a:lnTo>
                    <a:pt x="3323717" y="6527800"/>
                  </a:lnTo>
                  <a:lnTo>
                    <a:pt x="3326841" y="6527800"/>
                  </a:lnTo>
                  <a:lnTo>
                    <a:pt x="3337420" y="6540500"/>
                  </a:lnTo>
                  <a:lnTo>
                    <a:pt x="3358299" y="6565900"/>
                  </a:lnTo>
                  <a:lnTo>
                    <a:pt x="3369030" y="6578600"/>
                  </a:lnTo>
                  <a:lnTo>
                    <a:pt x="3375164" y="6578600"/>
                  </a:lnTo>
                  <a:lnTo>
                    <a:pt x="3381400" y="6591300"/>
                  </a:lnTo>
                  <a:lnTo>
                    <a:pt x="3387750" y="6591300"/>
                  </a:lnTo>
                  <a:lnTo>
                    <a:pt x="3394176" y="6604000"/>
                  </a:lnTo>
                  <a:lnTo>
                    <a:pt x="3399040" y="6604000"/>
                  </a:lnTo>
                  <a:lnTo>
                    <a:pt x="3404019" y="6616700"/>
                  </a:lnTo>
                  <a:lnTo>
                    <a:pt x="3414496" y="6616700"/>
                  </a:lnTo>
                  <a:lnTo>
                    <a:pt x="3420351" y="6629400"/>
                  </a:lnTo>
                  <a:lnTo>
                    <a:pt x="3432454" y="6629400"/>
                  </a:lnTo>
                  <a:lnTo>
                    <a:pt x="3438702" y="6642100"/>
                  </a:lnTo>
                  <a:lnTo>
                    <a:pt x="3450971" y="6642100"/>
                  </a:lnTo>
                  <a:lnTo>
                    <a:pt x="3470198" y="6654800"/>
                  </a:lnTo>
                  <a:lnTo>
                    <a:pt x="3483978" y="6654800"/>
                  </a:lnTo>
                  <a:lnTo>
                    <a:pt x="3490950" y="6667500"/>
                  </a:lnTo>
                  <a:lnTo>
                    <a:pt x="3508413" y="6667500"/>
                  </a:lnTo>
                  <a:lnTo>
                    <a:pt x="3514179" y="6680200"/>
                  </a:lnTo>
                  <a:lnTo>
                    <a:pt x="3533190" y="6680200"/>
                  </a:lnTo>
                  <a:lnTo>
                    <a:pt x="3536188" y="6692900"/>
                  </a:lnTo>
                  <a:lnTo>
                    <a:pt x="3544112" y="6692900"/>
                  </a:lnTo>
                  <a:lnTo>
                    <a:pt x="3546208" y="6705600"/>
                  </a:lnTo>
                  <a:lnTo>
                    <a:pt x="3550056" y="6705600"/>
                  </a:lnTo>
                  <a:lnTo>
                    <a:pt x="3553460" y="6718300"/>
                  </a:lnTo>
                  <a:lnTo>
                    <a:pt x="3558654" y="6731000"/>
                  </a:lnTo>
                  <a:lnTo>
                    <a:pt x="3560711" y="6731000"/>
                  </a:lnTo>
                  <a:lnTo>
                    <a:pt x="3562451" y="6743700"/>
                  </a:lnTo>
                  <a:lnTo>
                    <a:pt x="3565995" y="6756400"/>
                  </a:lnTo>
                  <a:lnTo>
                    <a:pt x="3567773" y="6756400"/>
                  </a:lnTo>
                  <a:lnTo>
                    <a:pt x="3569297" y="6769100"/>
                  </a:lnTo>
                  <a:lnTo>
                    <a:pt x="3570147" y="6769100"/>
                  </a:lnTo>
                  <a:lnTo>
                    <a:pt x="3570414" y="6781800"/>
                  </a:lnTo>
                  <a:lnTo>
                    <a:pt x="3569881" y="6794500"/>
                  </a:lnTo>
                  <a:lnTo>
                    <a:pt x="3569258" y="6794500"/>
                  </a:lnTo>
                  <a:lnTo>
                    <a:pt x="3568357" y="6807200"/>
                  </a:lnTo>
                  <a:lnTo>
                    <a:pt x="3565855" y="6807200"/>
                  </a:lnTo>
                  <a:lnTo>
                    <a:pt x="3564204" y="6819900"/>
                  </a:lnTo>
                  <a:lnTo>
                    <a:pt x="3560534" y="6819900"/>
                  </a:lnTo>
                  <a:lnTo>
                    <a:pt x="3557447" y="6832600"/>
                  </a:lnTo>
                  <a:lnTo>
                    <a:pt x="3554755" y="6832600"/>
                  </a:lnTo>
                  <a:lnTo>
                    <a:pt x="3552342" y="6845300"/>
                  </a:lnTo>
                  <a:lnTo>
                    <a:pt x="3549764" y="6858000"/>
                  </a:lnTo>
                  <a:lnTo>
                    <a:pt x="3547465" y="6858000"/>
                  </a:lnTo>
                  <a:lnTo>
                    <a:pt x="3545421" y="6870700"/>
                  </a:lnTo>
                  <a:lnTo>
                    <a:pt x="3543617" y="6883400"/>
                  </a:lnTo>
                  <a:lnTo>
                    <a:pt x="3542398" y="6883400"/>
                  </a:lnTo>
                  <a:lnTo>
                    <a:pt x="3541547" y="6896100"/>
                  </a:lnTo>
                  <a:lnTo>
                    <a:pt x="3541230" y="6896100"/>
                  </a:lnTo>
                  <a:lnTo>
                    <a:pt x="3541649" y="6908800"/>
                  </a:lnTo>
                  <a:lnTo>
                    <a:pt x="3542588" y="6921500"/>
                  </a:lnTo>
                  <a:lnTo>
                    <a:pt x="3544379" y="6921500"/>
                  </a:lnTo>
                  <a:lnTo>
                    <a:pt x="3551542" y="6934200"/>
                  </a:lnTo>
                  <a:lnTo>
                    <a:pt x="3557041" y="6946900"/>
                  </a:lnTo>
                  <a:lnTo>
                    <a:pt x="3570020" y="6946900"/>
                  </a:lnTo>
                  <a:lnTo>
                    <a:pt x="3576459" y="6959600"/>
                  </a:lnTo>
                  <a:lnTo>
                    <a:pt x="3631133" y="6959600"/>
                  </a:lnTo>
                  <a:lnTo>
                    <a:pt x="3638600" y="6946900"/>
                  </a:lnTo>
                  <a:lnTo>
                    <a:pt x="3649929" y="6946900"/>
                  </a:lnTo>
                  <a:lnTo>
                    <a:pt x="3654539" y="6934200"/>
                  </a:lnTo>
                  <a:lnTo>
                    <a:pt x="3663797" y="6934200"/>
                  </a:lnTo>
                  <a:lnTo>
                    <a:pt x="3668496" y="6921500"/>
                  </a:lnTo>
                  <a:lnTo>
                    <a:pt x="3672827" y="6921500"/>
                  </a:lnTo>
                  <a:lnTo>
                    <a:pt x="3680930" y="6908800"/>
                  </a:lnTo>
                  <a:lnTo>
                    <a:pt x="3688664" y="6908800"/>
                  </a:lnTo>
                  <a:lnTo>
                    <a:pt x="3696258" y="6896100"/>
                  </a:lnTo>
                  <a:lnTo>
                    <a:pt x="3704640" y="6883400"/>
                  </a:lnTo>
                  <a:lnTo>
                    <a:pt x="3709784" y="6883400"/>
                  </a:lnTo>
                  <a:lnTo>
                    <a:pt x="3713099" y="6870700"/>
                  </a:lnTo>
                  <a:lnTo>
                    <a:pt x="3721874" y="6858000"/>
                  </a:lnTo>
                  <a:lnTo>
                    <a:pt x="3726256" y="6845300"/>
                  </a:lnTo>
                  <a:lnTo>
                    <a:pt x="3727780" y="6845300"/>
                  </a:lnTo>
                  <a:lnTo>
                    <a:pt x="3728313" y="6832600"/>
                  </a:lnTo>
                  <a:lnTo>
                    <a:pt x="3728936" y="6832600"/>
                  </a:lnTo>
                  <a:lnTo>
                    <a:pt x="3728897" y="6819900"/>
                  </a:lnTo>
                  <a:lnTo>
                    <a:pt x="3725634" y="6807200"/>
                  </a:lnTo>
                  <a:lnTo>
                    <a:pt x="3720769" y="6807200"/>
                  </a:lnTo>
                  <a:lnTo>
                    <a:pt x="3714483" y="6794500"/>
                  </a:lnTo>
                  <a:lnTo>
                    <a:pt x="3700488" y="6781800"/>
                  </a:lnTo>
                  <a:lnTo>
                    <a:pt x="3696944" y="6781800"/>
                  </a:lnTo>
                  <a:lnTo>
                    <a:pt x="3696462" y="6769100"/>
                  </a:lnTo>
                  <a:lnTo>
                    <a:pt x="3701605" y="6769100"/>
                  </a:lnTo>
                  <a:lnTo>
                    <a:pt x="3710368" y="6781800"/>
                  </a:lnTo>
                  <a:lnTo>
                    <a:pt x="3737127" y="6781800"/>
                  </a:lnTo>
                  <a:lnTo>
                    <a:pt x="3749611" y="6769100"/>
                  </a:lnTo>
                  <a:lnTo>
                    <a:pt x="3766705" y="6769100"/>
                  </a:lnTo>
                  <a:lnTo>
                    <a:pt x="3771620" y="6756400"/>
                  </a:lnTo>
                  <a:lnTo>
                    <a:pt x="3773678" y="6756400"/>
                  </a:lnTo>
                  <a:lnTo>
                    <a:pt x="3780523" y="6743700"/>
                  </a:lnTo>
                  <a:lnTo>
                    <a:pt x="3788981" y="6743700"/>
                  </a:lnTo>
                  <a:lnTo>
                    <a:pt x="3793540" y="6731000"/>
                  </a:lnTo>
                  <a:lnTo>
                    <a:pt x="3797820" y="6718300"/>
                  </a:lnTo>
                  <a:lnTo>
                    <a:pt x="3801910" y="6718300"/>
                  </a:lnTo>
                  <a:lnTo>
                    <a:pt x="3805898" y="6705600"/>
                  </a:lnTo>
                  <a:lnTo>
                    <a:pt x="3809822" y="6705600"/>
                  </a:lnTo>
                  <a:lnTo>
                    <a:pt x="3813391" y="6692900"/>
                  </a:lnTo>
                  <a:lnTo>
                    <a:pt x="3816388" y="6680200"/>
                  </a:lnTo>
                  <a:lnTo>
                    <a:pt x="3818598" y="6680200"/>
                  </a:lnTo>
                  <a:lnTo>
                    <a:pt x="3819677" y="6667500"/>
                  </a:lnTo>
                  <a:lnTo>
                    <a:pt x="3820007" y="6654800"/>
                  </a:lnTo>
                  <a:lnTo>
                    <a:pt x="3820210" y="6642100"/>
                  </a:lnTo>
                  <a:lnTo>
                    <a:pt x="3821595" y="6642100"/>
                  </a:lnTo>
                  <a:lnTo>
                    <a:pt x="3822585" y="6629400"/>
                  </a:lnTo>
                  <a:lnTo>
                    <a:pt x="3823843" y="6629400"/>
                  </a:lnTo>
                  <a:lnTo>
                    <a:pt x="3823881" y="6616700"/>
                  </a:lnTo>
                  <a:lnTo>
                    <a:pt x="3823258" y="6616700"/>
                  </a:lnTo>
                  <a:lnTo>
                    <a:pt x="3822852" y="6604000"/>
                  </a:lnTo>
                  <a:lnTo>
                    <a:pt x="3821112" y="6591300"/>
                  </a:lnTo>
                  <a:lnTo>
                    <a:pt x="3819944" y="6591300"/>
                  </a:lnTo>
                  <a:lnTo>
                    <a:pt x="3818737" y="6578600"/>
                  </a:lnTo>
                  <a:lnTo>
                    <a:pt x="3816908" y="6578600"/>
                  </a:lnTo>
                  <a:lnTo>
                    <a:pt x="3816413" y="6565900"/>
                  </a:lnTo>
                  <a:lnTo>
                    <a:pt x="3817937" y="6565900"/>
                  </a:lnTo>
                  <a:lnTo>
                    <a:pt x="3821506" y="6553200"/>
                  </a:lnTo>
                  <a:lnTo>
                    <a:pt x="3825887" y="6553200"/>
                  </a:lnTo>
                  <a:lnTo>
                    <a:pt x="3830370" y="6540500"/>
                  </a:lnTo>
                  <a:lnTo>
                    <a:pt x="3835031" y="6540500"/>
                  </a:lnTo>
                  <a:lnTo>
                    <a:pt x="3839895" y="6527800"/>
                  </a:lnTo>
                  <a:lnTo>
                    <a:pt x="3846106" y="6527800"/>
                  </a:lnTo>
                  <a:lnTo>
                    <a:pt x="3852354" y="6515100"/>
                  </a:lnTo>
                  <a:lnTo>
                    <a:pt x="3858590" y="6515100"/>
                  </a:lnTo>
                  <a:lnTo>
                    <a:pt x="3864686" y="6502400"/>
                  </a:lnTo>
                  <a:lnTo>
                    <a:pt x="3871518" y="6489700"/>
                  </a:lnTo>
                  <a:lnTo>
                    <a:pt x="3878211" y="6489700"/>
                  </a:lnTo>
                  <a:lnTo>
                    <a:pt x="3884663" y="6477000"/>
                  </a:lnTo>
                  <a:lnTo>
                    <a:pt x="3890772" y="6477000"/>
                  </a:lnTo>
                  <a:lnTo>
                    <a:pt x="3895445" y="6464300"/>
                  </a:lnTo>
                  <a:lnTo>
                    <a:pt x="3899916" y="6451600"/>
                  </a:lnTo>
                  <a:lnTo>
                    <a:pt x="3904183" y="6451600"/>
                  </a:lnTo>
                  <a:lnTo>
                    <a:pt x="3908221" y="6438900"/>
                  </a:lnTo>
                  <a:lnTo>
                    <a:pt x="3911536" y="6438900"/>
                  </a:lnTo>
                  <a:lnTo>
                    <a:pt x="3914076" y="6426200"/>
                  </a:lnTo>
                  <a:lnTo>
                    <a:pt x="3916273" y="6426200"/>
                  </a:lnTo>
                  <a:lnTo>
                    <a:pt x="3917391" y="6413500"/>
                  </a:lnTo>
                  <a:lnTo>
                    <a:pt x="3919715" y="6413500"/>
                  </a:lnTo>
                  <a:lnTo>
                    <a:pt x="3922103" y="6400800"/>
                  </a:lnTo>
                  <a:lnTo>
                    <a:pt x="3924630" y="6400800"/>
                  </a:lnTo>
                  <a:lnTo>
                    <a:pt x="3927310" y="6388100"/>
                  </a:lnTo>
                  <a:lnTo>
                    <a:pt x="3933228" y="6388100"/>
                  </a:lnTo>
                  <a:lnTo>
                    <a:pt x="3934980" y="6375400"/>
                  </a:lnTo>
                  <a:lnTo>
                    <a:pt x="3941470" y="6375400"/>
                  </a:lnTo>
                  <a:lnTo>
                    <a:pt x="3943070" y="6362700"/>
                  </a:lnTo>
                  <a:lnTo>
                    <a:pt x="3980789" y="6362700"/>
                  </a:lnTo>
                  <a:lnTo>
                    <a:pt x="3982580" y="6375400"/>
                  </a:lnTo>
                  <a:lnTo>
                    <a:pt x="3987990" y="6375400"/>
                  </a:lnTo>
                  <a:lnTo>
                    <a:pt x="3988092" y="6388100"/>
                  </a:lnTo>
                  <a:lnTo>
                    <a:pt x="3987241" y="6388100"/>
                  </a:lnTo>
                  <a:lnTo>
                    <a:pt x="3986695" y="6400800"/>
                  </a:lnTo>
                  <a:lnTo>
                    <a:pt x="3983875" y="6400800"/>
                  </a:lnTo>
                  <a:lnTo>
                    <a:pt x="3982135" y="6413500"/>
                  </a:lnTo>
                  <a:lnTo>
                    <a:pt x="3979240" y="6413500"/>
                  </a:lnTo>
                  <a:lnTo>
                    <a:pt x="3976179" y="6426200"/>
                  </a:lnTo>
                  <a:lnTo>
                    <a:pt x="3972903" y="6438900"/>
                  </a:lnTo>
                  <a:lnTo>
                    <a:pt x="3969385" y="6438900"/>
                  </a:lnTo>
                  <a:lnTo>
                    <a:pt x="3964025" y="6451600"/>
                  </a:lnTo>
                  <a:lnTo>
                    <a:pt x="3958780" y="6463551"/>
                  </a:lnTo>
                  <a:lnTo>
                    <a:pt x="3958780" y="6540500"/>
                  </a:lnTo>
                  <a:lnTo>
                    <a:pt x="3954843" y="6553200"/>
                  </a:lnTo>
                  <a:lnTo>
                    <a:pt x="3949344" y="6553200"/>
                  </a:lnTo>
                  <a:lnTo>
                    <a:pt x="3956012" y="6540500"/>
                  </a:lnTo>
                  <a:lnTo>
                    <a:pt x="3958780" y="6540500"/>
                  </a:lnTo>
                  <a:lnTo>
                    <a:pt x="3958780" y="6463551"/>
                  </a:lnTo>
                  <a:lnTo>
                    <a:pt x="3958450" y="6464300"/>
                  </a:lnTo>
                  <a:lnTo>
                    <a:pt x="3952595" y="6477000"/>
                  </a:lnTo>
                  <a:lnTo>
                    <a:pt x="3946436" y="6477000"/>
                  </a:lnTo>
                  <a:lnTo>
                    <a:pt x="3942892" y="6489700"/>
                  </a:lnTo>
                  <a:lnTo>
                    <a:pt x="3939184" y="6489700"/>
                  </a:lnTo>
                  <a:lnTo>
                    <a:pt x="3938562" y="6491732"/>
                  </a:lnTo>
                  <a:lnTo>
                    <a:pt x="3938562" y="6553200"/>
                  </a:lnTo>
                  <a:lnTo>
                    <a:pt x="3932974" y="6565900"/>
                  </a:lnTo>
                  <a:lnTo>
                    <a:pt x="3936238" y="6553200"/>
                  </a:lnTo>
                  <a:lnTo>
                    <a:pt x="3938562" y="6553200"/>
                  </a:lnTo>
                  <a:lnTo>
                    <a:pt x="3938562" y="6491732"/>
                  </a:lnTo>
                  <a:lnTo>
                    <a:pt x="3935285" y="6502400"/>
                  </a:lnTo>
                  <a:lnTo>
                    <a:pt x="3924770" y="6502400"/>
                  </a:lnTo>
                  <a:lnTo>
                    <a:pt x="3919766" y="6515100"/>
                  </a:lnTo>
                  <a:lnTo>
                    <a:pt x="3914711" y="6515100"/>
                  </a:lnTo>
                  <a:lnTo>
                    <a:pt x="3903878" y="6527800"/>
                  </a:lnTo>
                  <a:lnTo>
                    <a:pt x="3897973" y="6527800"/>
                  </a:lnTo>
                  <a:lnTo>
                    <a:pt x="3893147" y="6540500"/>
                  </a:lnTo>
                  <a:lnTo>
                    <a:pt x="3886568" y="6540500"/>
                  </a:lnTo>
                  <a:lnTo>
                    <a:pt x="3881272" y="6553200"/>
                  </a:lnTo>
                  <a:lnTo>
                    <a:pt x="3877360" y="6565900"/>
                  </a:lnTo>
                  <a:lnTo>
                    <a:pt x="3874935" y="6578600"/>
                  </a:lnTo>
                  <a:lnTo>
                    <a:pt x="3873931" y="6591300"/>
                  </a:lnTo>
                  <a:lnTo>
                    <a:pt x="3873982" y="6604000"/>
                  </a:lnTo>
                  <a:lnTo>
                    <a:pt x="3875786" y="6604000"/>
                  </a:lnTo>
                  <a:lnTo>
                    <a:pt x="3880078" y="6616700"/>
                  </a:lnTo>
                  <a:lnTo>
                    <a:pt x="3883215" y="6616700"/>
                  </a:lnTo>
                  <a:lnTo>
                    <a:pt x="3887101" y="6629400"/>
                  </a:lnTo>
                  <a:lnTo>
                    <a:pt x="3915384" y="6629400"/>
                  </a:lnTo>
                  <a:lnTo>
                    <a:pt x="3921239" y="6616700"/>
                  </a:lnTo>
                  <a:lnTo>
                    <a:pt x="3941470" y="6616700"/>
                  </a:lnTo>
                  <a:lnTo>
                    <a:pt x="3948379" y="6604000"/>
                  </a:lnTo>
                  <a:lnTo>
                    <a:pt x="3962069" y="6604000"/>
                  </a:lnTo>
                  <a:lnTo>
                    <a:pt x="3968762" y="6591300"/>
                  </a:lnTo>
                  <a:lnTo>
                    <a:pt x="3981246" y="6591300"/>
                  </a:lnTo>
                  <a:lnTo>
                    <a:pt x="3987342" y="6578600"/>
                  </a:lnTo>
                  <a:lnTo>
                    <a:pt x="3999585" y="6578600"/>
                  </a:lnTo>
                  <a:lnTo>
                    <a:pt x="4005580" y="6565900"/>
                  </a:lnTo>
                  <a:lnTo>
                    <a:pt x="4011041" y="6565900"/>
                  </a:lnTo>
                  <a:lnTo>
                    <a:pt x="4015206" y="6553200"/>
                  </a:lnTo>
                  <a:lnTo>
                    <a:pt x="4019067" y="6553200"/>
                  </a:lnTo>
                  <a:lnTo>
                    <a:pt x="4022902" y="6540500"/>
                  </a:lnTo>
                  <a:lnTo>
                    <a:pt x="4033329" y="6540500"/>
                  </a:lnTo>
                  <a:lnTo>
                    <a:pt x="4039819" y="6527800"/>
                  </a:lnTo>
                  <a:lnTo>
                    <a:pt x="4046410" y="6515100"/>
                  </a:lnTo>
                  <a:lnTo>
                    <a:pt x="4058247" y="6515100"/>
                  </a:lnTo>
                  <a:lnTo>
                    <a:pt x="4063339" y="6502400"/>
                  </a:lnTo>
                  <a:lnTo>
                    <a:pt x="4073182" y="6489700"/>
                  </a:lnTo>
                  <a:lnTo>
                    <a:pt x="4082084" y="6489700"/>
                  </a:lnTo>
                  <a:lnTo>
                    <a:pt x="4090009" y="6477000"/>
                  </a:lnTo>
                  <a:lnTo>
                    <a:pt x="4097490" y="6464300"/>
                  </a:lnTo>
                  <a:lnTo>
                    <a:pt x="4104487" y="6451600"/>
                  </a:lnTo>
                  <a:lnTo>
                    <a:pt x="4110952" y="6451600"/>
                  </a:lnTo>
                  <a:lnTo>
                    <a:pt x="4114393" y="6438900"/>
                  </a:lnTo>
                  <a:lnTo>
                    <a:pt x="4117441" y="6438900"/>
                  </a:lnTo>
                  <a:lnTo>
                    <a:pt x="4123969" y="6426200"/>
                  </a:lnTo>
                  <a:lnTo>
                    <a:pt x="4127500" y="6413500"/>
                  </a:lnTo>
                  <a:lnTo>
                    <a:pt x="4130725" y="6413500"/>
                  </a:lnTo>
                  <a:lnTo>
                    <a:pt x="4134650" y="6400800"/>
                  </a:lnTo>
                  <a:lnTo>
                    <a:pt x="4138333" y="6388100"/>
                  </a:lnTo>
                  <a:lnTo>
                    <a:pt x="4141965" y="6388100"/>
                  </a:lnTo>
                  <a:lnTo>
                    <a:pt x="4145711" y="6375400"/>
                  </a:lnTo>
                  <a:lnTo>
                    <a:pt x="4150283" y="6362700"/>
                  </a:lnTo>
                  <a:lnTo>
                    <a:pt x="4154627" y="6350000"/>
                  </a:lnTo>
                  <a:lnTo>
                    <a:pt x="4158945" y="6350000"/>
                  </a:lnTo>
                  <a:lnTo>
                    <a:pt x="4163390" y="6337300"/>
                  </a:lnTo>
                  <a:lnTo>
                    <a:pt x="4167174" y="6324600"/>
                  </a:lnTo>
                  <a:lnTo>
                    <a:pt x="4170832" y="6311900"/>
                  </a:lnTo>
                  <a:lnTo>
                    <a:pt x="4178020" y="6299200"/>
                  </a:lnTo>
                  <a:lnTo>
                    <a:pt x="4181564" y="6286500"/>
                  </a:lnTo>
                  <a:lnTo>
                    <a:pt x="4184739" y="6286500"/>
                  </a:lnTo>
                  <a:lnTo>
                    <a:pt x="4187736" y="6273800"/>
                  </a:lnTo>
                  <a:lnTo>
                    <a:pt x="4190809" y="6261100"/>
                  </a:lnTo>
                  <a:lnTo>
                    <a:pt x="4193095" y="6261100"/>
                  </a:lnTo>
                  <a:lnTo>
                    <a:pt x="4195559" y="6248400"/>
                  </a:lnTo>
                  <a:lnTo>
                    <a:pt x="4198416" y="6248400"/>
                  </a:lnTo>
                  <a:lnTo>
                    <a:pt x="4200385" y="6235700"/>
                  </a:lnTo>
                  <a:lnTo>
                    <a:pt x="4204906" y="6235700"/>
                  </a:lnTo>
                  <a:lnTo>
                    <a:pt x="4212780" y="6223000"/>
                  </a:lnTo>
                  <a:lnTo>
                    <a:pt x="4217251" y="6210300"/>
                  </a:lnTo>
                  <a:lnTo>
                    <a:pt x="4223270" y="6210300"/>
                  </a:lnTo>
                  <a:lnTo>
                    <a:pt x="4229481" y="6197600"/>
                  </a:lnTo>
                  <a:lnTo>
                    <a:pt x="4242270" y="6197600"/>
                  </a:lnTo>
                  <a:lnTo>
                    <a:pt x="4257154" y="6172200"/>
                  </a:lnTo>
                  <a:lnTo>
                    <a:pt x="4264647" y="6172200"/>
                  </a:lnTo>
                  <a:lnTo>
                    <a:pt x="4272153" y="6159500"/>
                  </a:lnTo>
                  <a:lnTo>
                    <a:pt x="4281830" y="6159500"/>
                  </a:lnTo>
                  <a:lnTo>
                    <a:pt x="4291355" y="6146800"/>
                  </a:lnTo>
                  <a:lnTo>
                    <a:pt x="4300652" y="6134100"/>
                  </a:lnTo>
                  <a:lnTo>
                    <a:pt x="4309643" y="6134100"/>
                  </a:lnTo>
                  <a:lnTo>
                    <a:pt x="4318089" y="6121400"/>
                  </a:lnTo>
                  <a:lnTo>
                    <a:pt x="4326229" y="6108700"/>
                  </a:lnTo>
                  <a:lnTo>
                    <a:pt x="4334040" y="6096000"/>
                  </a:lnTo>
                  <a:lnTo>
                    <a:pt x="4341507" y="6096000"/>
                  </a:lnTo>
                  <a:lnTo>
                    <a:pt x="4348404" y="6083300"/>
                  </a:lnTo>
                  <a:lnTo>
                    <a:pt x="4355109" y="6070600"/>
                  </a:lnTo>
                  <a:lnTo>
                    <a:pt x="4361599" y="6057900"/>
                  </a:lnTo>
                  <a:lnTo>
                    <a:pt x="4367809" y="6045200"/>
                  </a:lnTo>
                  <a:lnTo>
                    <a:pt x="4374210" y="6045200"/>
                  </a:lnTo>
                  <a:lnTo>
                    <a:pt x="4377296" y="6032500"/>
                  </a:lnTo>
                  <a:lnTo>
                    <a:pt x="4380255" y="6032500"/>
                  </a:lnTo>
                  <a:lnTo>
                    <a:pt x="4384014" y="6019800"/>
                  </a:lnTo>
                  <a:lnTo>
                    <a:pt x="4387494" y="6007100"/>
                  </a:lnTo>
                  <a:lnTo>
                    <a:pt x="4390898" y="6007100"/>
                  </a:lnTo>
                  <a:lnTo>
                    <a:pt x="4396321" y="5994400"/>
                  </a:lnTo>
                  <a:lnTo>
                    <a:pt x="4409694" y="5956300"/>
                  </a:lnTo>
                  <a:lnTo>
                    <a:pt x="4415752" y="5918200"/>
                  </a:lnTo>
                  <a:lnTo>
                    <a:pt x="4415637" y="5892800"/>
                  </a:lnTo>
                  <a:lnTo>
                    <a:pt x="4414558" y="5880100"/>
                  </a:lnTo>
                  <a:lnTo>
                    <a:pt x="4412615" y="5867400"/>
                  </a:lnTo>
                  <a:lnTo>
                    <a:pt x="4409694" y="5867400"/>
                  </a:lnTo>
                  <a:lnTo>
                    <a:pt x="4405668" y="5854700"/>
                  </a:lnTo>
                  <a:lnTo>
                    <a:pt x="4403255" y="5842000"/>
                  </a:lnTo>
                  <a:lnTo>
                    <a:pt x="4400524" y="5842000"/>
                  </a:lnTo>
                  <a:lnTo>
                    <a:pt x="4397159" y="5829300"/>
                  </a:lnTo>
                  <a:lnTo>
                    <a:pt x="4393984" y="5829300"/>
                  </a:lnTo>
                  <a:lnTo>
                    <a:pt x="4390631" y="5816600"/>
                  </a:lnTo>
                  <a:lnTo>
                    <a:pt x="4383113" y="5816600"/>
                  </a:lnTo>
                  <a:lnTo>
                    <a:pt x="4382846" y="5803900"/>
                  </a:lnTo>
                  <a:lnTo>
                    <a:pt x="4384764" y="5803900"/>
                  </a:lnTo>
                  <a:lnTo>
                    <a:pt x="4386110" y="5791200"/>
                  </a:lnTo>
                  <a:lnTo>
                    <a:pt x="4387634" y="5791200"/>
                  </a:lnTo>
                  <a:lnTo>
                    <a:pt x="4393247" y="5778500"/>
                  </a:lnTo>
                  <a:lnTo>
                    <a:pt x="4399089" y="5753100"/>
                  </a:lnTo>
                  <a:lnTo>
                    <a:pt x="4404842" y="5740400"/>
                  </a:lnTo>
                  <a:lnTo>
                    <a:pt x="4416831" y="5702300"/>
                  </a:lnTo>
                  <a:lnTo>
                    <a:pt x="4418368" y="5676900"/>
                  </a:lnTo>
                  <a:lnTo>
                    <a:pt x="4417847" y="5664200"/>
                  </a:lnTo>
                  <a:lnTo>
                    <a:pt x="4416984" y="5638800"/>
                  </a:lnTo>
                  <a:lnTo>
                    <a:pt x="4415396" y="5626100"/>
                  </a:lnTo>
                  <a:lnTo>
                    <a:pt x="4412729" y="5613400"/>
                  </a:lnTo>
                  <a:lnTo>
                    <a:pt x="4409935" y="5613400"/>
                  </a:lnTo>
                  <a:lnTo>
                    <a:pt x="4406824" y="5600700"/>
                  </a:lnTo>
                  <a:lnTo>
                    <a:pt x="4403750" y="5588000"/>
                  </a:lnTo>
                  <a:lnTo>
                    <a:pt x="4401058" y="5575300"/>
                  </a:lnTo>
                  <a:lnTo>
                    <a:pt x="4401680" y="5575300"/>
                  </a:lnTo>
                  <a:lnTo>
                    <a:pt x="4402404" y="5562600"/>
                  </a:lnTo>
                  <a:lnTo>
                    <a:pt x="4407408" y="5562600"/>
                  </a:lnTo>
                  <a:lnTo>
                    <a:pt x="4412094" y="5549900"/>
                  </a:lnTo>
                  <a:lnTo>
                    <a:pt x="4416895" y="5537200"/>
                  </a:lnTo>
                  <a:lnTo>
                    <a:pt x="4421949" y="5524500"/>
                  </a:lnTo>
                  <a:lnTo>
                    <a:pt x="4427359" y="5524500"/>
                  </a:lnTo>
                  <a:lnTo>
                    <a:pt x="4429506" y="5511800"/>
                  </a:lnTo>
                  <a:lnTo>
                    <a:pt x="4448518" y="5511800"/>
                  </a:lnTo>
                  <a:lnTo>
                    <a:pt x="4455439" y="5499100"/>
                  </a:lnTo>
                  <a:lnTo>
                    <a:pt x="4469104" y="5499100"/>
                  </a:lnTo>
                  <a:lnTo>
                    <a:pt x="4475289" y="5486400"/>
                  </a:lnTo>
                  <a:lnTo>
                    <a:pt x="4493044" y="5486400"/>
                  </a:lnTo>
                  <a:lnTo>
                    <a:pt x="4498772" y="5473700"/>
                  </a:lnTo>
                  <a:lnTo>
                    <a:pt x="4504080" y="5473700"/>
                  </a:lnTo>
                  <a:lnTo>
                    <a:pt x="4508843" y="5461000"/>
                  </a:lnTo>
                  <a:lnTo>
                    <a:pt x="4515155" y="5461000"/>
                  </a:lnTo>
                  <a:lnTo>
                    <a:pt x="4516983" y="5448300"/>
                  </a:lnTo>
                  <a:lnTo>
                    <a:pt x="4522622" y="5448300"/>
                  </a:lnTo>
                  <a:lnTo>
                    <a:pt x="4524502" y="5435600"/>
                  </a:lnTo>
                  <a:lnTo>
                    <a:pt x="4531169" y="5435600"/>
                  </a:lnTo>
                  <a:lnTo>
                    <a:pt x="4534471" y="5422900"/>
                  </a:lnTo>
                  <a:lnTo>
                    <a:pt x="4547273" y="5422900"/>
                  </a:lnTo>
                  <a:lnTo>
                    <a:pt x="4553229" y="5410200"/>
                  </a:lnTo>
                  <a:lnTo>
                    <a:pt x="4563376" y="5410200"/>
                  </a:lnTo>
                  <a:lnTo>
                    <a:pt x="4567364" y="5397500"/>
                  </a:lnTo>
                  <a:lnTo>
                    <a:pt x="4583671" y="5397500"/>
                  </a:lnTo>
                  <a:lnTo>
                    <a:pt x="4595977" y="5384800"/>
                  </a:lnTo>
                  <a:lnTo>
                    <a:pt x="4620603" y="5384800"/>
                  </a:lnTo>
                  <a:lnTo>
                    <a:pt x="4627600" y="5372100"/>
                  </a:lnTo>
                  <a:lnTo>
                    <a:pt x="4641380" y="5372100"/>
                  </a:lnTo>
                  <a:lnTo>
                    <a:pt x="4648124" y="5359400"/>
                  </a:lnTo>
                  <a:lnTo>
                    <a:pt x="4665891" y="5359400"/>
                  </a:lnTo>
                  <a:lnTo>
                    <a:pt x="4671885" y="5346700"/>
                  </a:lnTo>
                  <a:lnTo>
                    <a:pt x="4685068" y="5346700"/>
                  </a:lnTo>
                  <a:lnTo>
                    <a:pt x="4691519" y="5334000"/>
                  </a:lnTo>
                  <a:lnTo>
                    <a:pt x="4712398" y="5334000"/>
                  </a:lnTo>
                  <a:lnTo>
                    <a:pt x="4719675" y="5321300"/>
                  </a:lnTo>
                  <a:lnTo>
                    <a:pt x="4736185" y="5321300"/>
                  </a:lnTo>
                  <a:lnTo>
                    <a:pt x="4745507" y="5308600"/>
                  </a:lnTo>
                  <a:lnTo>
                    <a:pt x="4764456" y="5308600"/>
                  </a:lnTo>
                  <a:lnTo>
                    <a:pt x="4776914" y="5295900"/>
                  </a:lnTo>
                  <a:lnTo>
                    <a:pt x="4802022" y="5295900"/>
                  </a:lnTo>
                  <a:lnTo>
                    <a:pt x="4814557" y="5283200"/>
                  </a:lnTo>
                  <a:lnTo>
                    <a:pt x="4851489" y="5283200"/>
                  </a:lnTo>
                  <a:lnTo>
                    <a:pt x="4863998" y="5270500"/>
                  </a:lnTo>
                  <a:lnTo>
                    <a:pt x="4916462" y="5270500"/>
                  </a:lnTo>
                  <a:lnTo>
                    <a:pt x="4924564" y="5257800"/>
                  </a:lnTo>
                  <a:lnTo>
                    <a:pt x="4940249" y="5257800"/>
                  </a:lnTo>
                  <a:lnTo>
                    <a:pt x="4956810" y="5245100"/>
                  </a:lnTo>
                  <a:lnTo>
                    <a:pt x="4972786" y="5245100"/>
                  </a:lnTo>
                  <a:lnTo>
                    <a:pt x="5004232" y="5219700"/>
                  </a:lnTo>
                  <a:lnTo>
                    <a:pt x="5013172" y="5219700"/>
                  </a:lnTo>
                  <a:lnTo>
                    <a:pt x="5022075" y="5207000"/>
                  </a:lnTo>
                  <a:lnTo>
                    <a:pt x="5030876" y="5207000"/>
                  </a:lnTo>
                  <a:lnTo>
                    <a:pt x="5039525" y="5194300"/>
                  </a:lnTo>
                  <a:lnTo>
                    <a:pt x="5047767" y="5194300"/>
                  </a:lnTo>
                  <a:lnTo>
                    <a:pt x="5055946" y="5181600"/>
                  </a:lnTo>
                  <a:lnTo>
                    <a:pt x="5064049" y="5181600"/>
                  </a:lnTo>
                  <a:lnTo>
                    <a:pt x="5072050" y="5168900"/>
                  </a:lnTo>
                  <a:lnTo>
                    <a:pt x="5086045" y="5168900"/>
                  </a:lnTo>
                  <a:lnTo>
                    <a:pt x="5092649" y="5156200"/>
                  </a:lnTo>
                  <a:lnTo>
                    <a:pt x="5098859" y="5143500"/>
                  </a:lnTo>
                  <a:lnTo>
                    <a:pt x="5106771" y="5143500"/>
                  </a:lnTo>
                  <a:lnTo>
                    <a:pt x="5113439" y="5130800"/>
                  </a:lnTo>
                  <a:lnTo>
                    <a:pt x="5116309" y="5118100"/>
                  </a:lnTo>
                  <a:lnTo>
                    <a:pt x="5124094" y="5118100"/>
                  </a:lnTo>
                  <a:lnTo>
                    <a:pt x="5125390" y="5105400"/>
                  </a:lnTo>
                  <a:lnTo>
                    <a:pt x="5145519" y="5105400"/>
                  </a:lnTo>
                  <a:lnTo>
                    <a:pt x="5148427" y="5092700"/>
                  </a:lnTo>
                  <a:lnTo>
                    <a:pt x="5199773" y="5092700"/>
                  </a:lnTo>
                  <a:lnTo>
                    <a:pt x="5208028" y="5105400"/>
                  </a:lnTo>
                  <a:lnTo>
                    <a:pt x="5247576" y="5105400"/>
                  </a:lnTo>
                  <a:lnTo>
                    <a:pt x="5253533" y="5118100"/>
                  </a:lnTo>
                  <a:lnTo>
                    <a:pt x="5268341" y="5118100"/>
                  </a:lnTo>
                  <a:lnTo>
                    <a:pt x="5277294" y="5130800"/>
                  </a:lnTo>
                  <a:lnTo>
                    <a:pt x="5295544" y="5130800"/>
                  </a:lnTo>
                  <a:lnTo>
                    <a:pt x="5306199" y="5143500"/>
                  </a:lnTo>
                  <a:lnTo>
                    <a:pt x="5486260" y="5143500"/>
                  </a:lnTo>
                  <a:lnTo>
                    <a:pt x="5496242" y="5130800"/>
                  </a:lnTo>
                  <a:lnTo>
                    <a:pt x="5515051" y="5130800"/>
                  </a:lnTo>
                  <a:lnTo>
                    <a:pt x="5523484" y="5118100"/>
                  </a:lnTo>
                  <a:lnTo>
                    <a:pt x="5531167" y="5118100"/>
                  </a:lnTo>
                  <a:lnTo>
                    <a:pt x="5537911" y="5105400"/>
                  </a:lnTo>
                  <a:lnTo>
                    <a:pt x="5543499" y="5092700"/>
                  </a:lnTo>
                  <a:lnTo>
                    <a:pt x="5547042" y="5092700"/>
                  </a:lnTo>
                  <a:lnTo>
                    <a:pt x="5549862" y="5080000"/>
                  </a:lnTo>
                  <a:lnTo>
                    <a:pt x="5552186" y="5080000"/>
                  </a:lnTo>
                  <a:lnTo>
                    <a:pt x="5553392" y="5067300"/>
                  </a:lnTo>
                  <a:lnTo>
                    <a:pt x="5556885" y="5067300"/>
                  </a:lnTo>
                  <a:lnTo>
                    <a:pt x="5557507" y="5054600"/>
                  </a:lnTo>
                  <a:lnTo>
                    <a:pt x="5565876" y="5054600"/>
                  </a:lnTo>
                  <a:lnTo>
                    <a:pt x="5567350" y="5041900"/>
                  </a:lnTo>
                  <a:lnTo>
                    <a:pt x="5578843" y="5041900"/>
                  </a:lnTo>
                  <a:lnTo>
                    <a:pt x="5584088" y="5029200"/>
                  </a:lnTo>
                  <a:lnTo>
                    <a:pt x="5603938" y="5029200"/>
                  </a:lnTo>
                  <a:lnTo>
                    <a:pt x="5610479" y="5016500"/>
                  </a:lnTo>
                  <a:lnTo>
                    <a:pt x="5623420" y="5016500"/>
                  </a:lnTo>
                  <a:lnTo>
                    <a:pt x="5636438" y="5003800"/>
                  </a:lnTo>
                  <a:lnTo>
                    <a:pt x="5643257" y="5003800"/>
                  </a:lnTo>
                  <a:lnTo>
                    <a:pt x="5649938" y="4991100"/>
                  </a:lnTo>
                  <a:lnTo>
                    <a:pt x="5656465" y="4991100"/>
                  </a:lnTo>
                  <a:lnTo>
                    <a:pt x="5662879" y="4978400"/>
                  </a:lnTo>
                  <a:lnTo>
                    <a:pt x="5676023" y="4978400"/>
                  </a:lnTo>
                  <a:lnTo>
                    <a:pt x="5682335" y="4965700"/>
                  </a:lnTo>
                  <a:lnTo>
                    <a:pt x="5688330" y="4965700"/>
                  </a:lnTo>
                  <a:lnTo>
                    <a:pt x="5694375" y="4953000"/>
                  </a:lnTo>
                  <a:lnTo>
                    <a:pt x="5700052" y="4940300"/>
                  </a:lnTo>
                  <a:lnTo>
                    <a:pt x="5705449" y="4940300"/>
                  </a:lnTo>
                  <a:lnTo>
                    <a:pt x="5710656" y="4927600"/>
                  </a:lnTo>
                  <a:lnTo>
                    <a:pt x="5715584" y="4927600"/>
                  </a:lnTo>
                  <a:lnTo>
                    <a:pt x="5720156" y="4914900"/>
                  </a:lnTo>
                  <a:lnTo>
                    <a:pt x="5724423" y="4902200"/>
                  </a:lnTo>
                  <a:lnTo>
                    <a:pt x="5728462" y="4902200"/>
                  </a:lnTo>
                  <a:lnTo>
                    <a:pt x="5732386" y="4889500"/>
                  </a:lnTo>
                  <a:lnTo>
                    <a:pt x="5736209" y="4876800"/>
                  </a:lnTo>
                  <a:lnTo>
                    <a:pt x="5739892" y="4876800"/>
                  </a:lnTo>
                  <a:lnTo>
                    <a:pt x="5743410" y="4864100"/>
                  </a:lnTo>
                  <a:lnTo>
                    <a:pt x="5747055" y="4851400"/>
                  </a:lnTo>
                  <a:lnTo>
                    <a:pt x="5750725" y="4851400"/>
                  </a:lnTo>
                  <a:lnTo>
                    <a:pt x="5754548" y="4838700"/>
                  </a:lnTo>
                  <a:lnTo>
                    <a:pt x="5758624" y="4826000"/>
                  </a:lnTo>
                  <a:lnTo>
                    <a:pt x="5762117" y="4826000"/>
                  </a:lnTo>
                  <a:lnTo>
                    <a:pt x="5765787" y="4813300"/>
                  </a:lnTo>
                  <a:lnTo>
                    <a:pt x="5772721" y="4800600"/>
                  </a:lnTo>
                  <a:lnTo>
                    <a:pt x="5779109" y="4787900"/>
                  </a:lnTo>
                  <a:lnTo>
                    <a:pt x="5784926" y="4775200"/>
                  </a:lnTo>
                  <a:lnTo>
                    <a:pt x="5790806" y="4762500"/>
                  </a:lnTo>
                  <a:lnTo>
                    <a:pt x="5796915" y="4749800"/>
                  </a:lnTo>
                  <a:lnTo>
                    <a:pt x="5803404" y="4724400"/>
                  </a:lnTo>
                  <a:lnTo>
                    <a:pt x="5810008" y="4724400"/>
                  </a:lnTo>
                  <a:lnTo>
                    <a:pt x="5816790" y="4711700"/>
                  </a:lnTo>
                  <a:lnTo>
                    <a:pt x="5820092" y="4699000"/>
                  </a:lnTo>
                  <a:lnTo>
                    <a:pt x="5823470" y="4699000"/>
                  </a:lnTo>
                  <a:lnTo>
                    <a:pt x="5826938" y="4686300"/>
                  </a:lnTo>
                  <a:lnTo>
                    <a:pt x="5830519" y="4686300"/>
                  </a:lnTo>
                  <a:lnTo>
                    <a:pt x="5844070" y="4660900"/>
                  </a:lnTo>
                  <a:lnTo>
                    <a:pt x="5848553" y="4660900"/>
                  </a:lnTo>
                  <a:lnTo>
                    <a:pt x="5856084" y="4648200"/>
                  </a:lnTo>
                  <a:lnTo>
                    <a:pt x="5863717" y="4635500"/>
                  </a:lnTo>
                  <a:lnTo>
                    <a:pt x="5883084" y="4610100"/>
                  </a:lnTo>
                  <a:lnTo>
                    <a:pt x="5895086" y="4597400"/>
                  </a:lnTo>
                  <a:lnTo>
                    <a:pt x="5903188" y="4584700"/>
                  </a:lnTo>
                  <a:lnTo>
                    <a:pt x="5906668" y="4572000"/>
                  </a:lnTo>
                  <a:lnTo>
                    <a:pt x="5911913" y="4559300"/>
                  </a:lnTo>
                  <a:lnTo>
                    <a:pt x="5916587" y="4559300"/>
                  </a:lnTo>
                  <a:lnTo>
                    <a:pt x="5920778" y="4546600"/>
                  </a:lnTo>
                  <a:lnTo>
                    <a:pt x="5924524" y="4533900"/>
                  </a:lnTo>
                  <a:lnTo>
                    <a:pt x="5928157" y="4521200"/>
                  </a:lnTo>
                  <a:lnTo>
                    <a:pt x="5931459" y="4508500"/>
                  </a:lnTo>
                  <a:lnTo>
                    <a:pt x="5934570" y="4495800"/>
                  </a:lnTo>
                  <a:lnTo>
                    <a:pt x="5937593" y="4495800"/>
                  </a:lnTo>
                  <a:lnTo>
                    <a:pt x="5942190" y="4470400"/>
                  </a:lnTo>
                  <a:lnTo>
                    <a:pt x="5946749" y="4457700"/>
                  </a:lnTo>
                  <a:lnTo>
                    <a:pt x="5950940" y="4445000"/>
                  </a:lnTo>
                  <a:lnTo>
                    <a:pt x="5954458" y="4419600"/>
                  </a:lnTo>
                  <a:lnTo>
                    <a:pt x="5956808" y="4406900"/>
                  </a:lnTo>
                  <a:lnTo>
                    <a:pt x="5961075" y="4381500"/>
                  </a:lnTo>
                  <a:lnTo>
                    <a:pt x="5963501" y="4368800"/>
                  </a:lnTo>
                  <a:lnTo>
                    <a:pt x="5965202" y="4356100"/>
                  </a:lnTo>
                  <a:lnTo>
                    <a:pt x="5967171" y="4356100"/>
                  </a:lnTo>
                  <a:lnTo>
                    <a:pt x="5969673" y="4343400"/>
                  </a:lnTo>
                  <a:lnTo>
                    <a:pt x="5971730" y="4343400"/>
                  </a:lnTo>
                  <a:lnTo>
                    <a:pt x="5973965" y="4330700"/>
                  </a:lnTo>
                  <a:lnTo>
                    <a:pt x="5976556" y="4330700"/>
                  </a:lnTo>
                  <a:lnTo>
                    <a:pt x="5980354" y="4318000"/>
                  </a:lnTo>
                  <a:lnTo>
                    <a:pt x="5984291" y="4318000"/>
                  </a:lnTo>
                  <a:lnTo>
                    <a:pt x="5988393" y="4305300"/>
                  </a:lnTo>
                  <a:lnTo>
                    <a:pt x="5992711" y="4292600"/>
                  </a:lnTo>
                  <a:lnTo>
                    <a:pt x="5997549" y="4292600"/>
                  </a:lnTo>
                  <a:lnTo>
                    <a:pt x="6002731" y="4279900"/>
                  </a:lnTo>
                  <a:lnTo>
                    <a:pt x="6008243" y="4279900"/>
                  </a:lnTo>
                  <a:lnTo>
                    <a:pt x="6018161" y="4267200"/>
                  </a:lnTo>
                  <a:lnTo>
                    <a:pt x="6023000" y="4267200"/>
                  </a:lnTo>
                  <a:lnTo>
                    <a:pt x="6027610" y="4254500"/>
                  </a:lnTo>
                  <a:lnTo>
                    <a:pt x="6032424" y="4254500"/>
                  </a:lnTo>
                  <a:lnTo>
                    <a:pt x="6037046" y="4241800"/>
                  </a:lnTo>
                  <a:lnTo>
                    <a:pt x="6041402" y="4241800"/>
                  </a:lnTo>
                  <a:lnTo>
                    <a:pt x="6045466" y="4229100"/>
                  </a:lnTo>
                  <a:lnTo>
                    <a:pt x="6049365" y="4216400"/>
                  </a:lnTo>
                  <a:lnTo>
                    <a:pt x="6053010" y="4216400"/>
                  </a:lnTo>
                  <a:lnTo>
                    <a:pt x="6056414" y="4203700"/>
                  </a:lnTo>
                  <a:lnTo>
                    <a:pt x="6059563" y="4203700"/>
                  </a:lnTo>
                  <a:lnTo>
                    <a:pt x="6064834" y="4178300"/>
                  </a:lnTo>
                  <a:lnTo>
                    <a:pt x="6069127" y="4165600"/>
                  </a:lnTo>
                  <a:lnTo>
                    <a:pt x="6072581" y="4152900"/>
                  </a:lnTo>
                  <a:lnTo>
                    <a:pt x="6075311" y="4127500"/>
                  </a:lnTo>
                  <a:lnTo>
                    <a:pt x="6077039" y="4114800"/>
                  </a:lnTo>
                  <a:lnTo>
                    <a:pt x="6078321" y="4102100"/>
                  </a:lnTo>
                  <a:lnTo>
                    <a:pt x="6079312" y="4089400"/>
                  </a:lnTo>
                  <a:lnTo>
                    <a:pt x="6080188" y="4076700"/>
                  </a:lnTo>
                  <a:lnTo>
                    <a:pt x="6081319" y="4064000"/>
                  </a:lnTo>
                  <a:lnTo>
                    <a:pt x="6082817" y="4051300"/>
                  </a:lnTo>
                  <a:lnTo>
                    <a:pt x="6084659" y="4038600"/>
                  </a:lnTo>
                  <a:lnTo>
                    <a:pt x="6086856" y="4025900"/>
                  </a:lnTo>
                  <a:lnTo>
                    <a:pt x="6088596" y="4025900"/>
                  </a:lnTo>
                  <a:lnTo>
                    <a:pt x="6090742" y="4013200"/>
                  </a:lnTo>
                  <a:lnTo>
                    <a:pt x="6095174" y="4000500"/>
                  </a:lnTo>
                  <a:lnTo>
                    <a:pt x="6097321" y="3987800"/>
                  </a:lnTo>
                  <a:lnTo>
                    <a:pt x="6099518" y="3987800"/>
                  </a:lnTo>
                  <a:lnTo>
                    <a:pt x="6101791" y="3975100"/>
                  </a:lnTo>
                  <a:lnTo>
                    <a:pt x="6105918" y="3962400"/>
                  </a:lnTo>
                  <a:lnTo>
                    <a:pt x="6110211" y="3962400"/>
                  </a:lnTo>
                  <a:lnTo>
                    <a:pt x="6114605" y="3949700"/>
                  </a:lnTo>
                  <a:lnTo>
                    <a:pt x="6119063" y="3937000"/>
                  </a:lnTo>
                  <a:lnTo>
                    <a:pt x="6123470" y="3924300"/>
                  </a:lnTo>
                  <a:lnTo>
                    <a:pt x="6136513" y="3886200"/>
                  </a:lnTo>
                  <a:lnTo>
                    <a:pt x="6141110" y="3886200"/>
                  </a:lnTo>
                  <a:lnTo>
                    <a:pt x="6145733" y="3873500"/>
                  </a:lnTo>
                  <a:lnTo>
                    <a:pt x="6150216" y="3860800"/>
                  </a:lnTo>
                  <a:lnTo>
                    <a:pt x="6154407" y="3848100"/>
                  </a:lnTo>
                  <a:lnTo>
                    <a:pt x="6158992" y="3835400"/>
                  </a:lnTo>
                  <a:lnTo>
                    <a:pt x="6163018" y="3822700"/>
                  </a:lnTo>
                  <a:lnTo>
                    <a:pt x="6166396" y="3797300"/>
                  </a:lnTo>
                  <a:lnTo>
                    <a:pt x="6168949" y="3784600"/>
                  </a:lnTo>
                  <a:lnTo>
                    <a:pt x="6173660" y="3746500"/>
                  </a:lnTo>
                  <a:lnTo>
                    <a:pt x="6174727" y="3721100"/>
                  </a:lnTo>
                  <a:lnTo>
                    <a:pt x="6174714" y="3708400"/>
                  </a:lnTo>
                  <a:lnTo>
                    <a:pt x="6174587" y="3695700"/>
                  </a:lnTo>
                  <a:lnTo>
                    <a:pt x="6174448" y="3695700"/>
                  </a:lnTo>
                  <a:lnTo>
                    <a:pt x="6174257" y="3683000"/>
                  </a:lnTo>
                  <a:lnTo>
                    <a:pt x="6174016" y="3683000"/>
                  </a:lnTo>
                  <a:lnTo>
                    <a:pt x="6173698" y="3670300"/>
                  </a:lnTo>
                  <a:lnTo>
                    <a:pt x="6172936" y="3657600"/>
                  </a:lnTo>
                  <a:lnTo>
                    <a:pt x="6169888" y="3619500"/>
                  </a:lnTo>
                  <a:lnTo>
                    <a:pt x="6165024" y="3581400"/>
                  </a:lnTo>
                  <a:lnTo>
                    <a:pt x="6163627" y="3568700"/>
                  </a:lnTo>
                  <a:lnTo>
                    <a:pt x="6163246" y="3556000"/>
                  </a:lnTo>
                  <a:lnTo>
                    <a:pt x="6163221" y="3530600"/>
                  </a:lnTo>
                  <a:lnTo>
                    <a:pt x="6163488" y="3505200"/>
                  </a:lnTo>
                  <a:lnTo>
                    <a:pt x="6163716" y="3505200"/>
                  </a:lnTo>
                  <a:lnTo>
                    <a:pt x="6164059" y="3492500"/>
                  </a:lnTo>
                  <a:lnTo>
                    <a:pt x="6164567" y="3479800"/>
                  </a:lnTo>
                  <a:lnTo>
                    <a:pt x="6165456" y="3467100"/>
                  </a:lnTo>
                  <a:lnTo>
                    <a:pt x="6166599" y="3467100"/>
                  </a:lnTo>
                  <a:lnTo>
                    <a:pt x="6167996" y="3454400"/>
                  </a:lnTo>
                  <a:lnTo>
                    <a:pt x="6169672" y="3441700"/>
                  </a:lnTo>
                  <a:lnTo>
                    <a:pt x="6171222" y="3441700"/>
                  </a:lnTo>
                  <a:lnTo>
                    <a:pt x="6172936" y="3429000"/>
                  </a:lnTo>
                  <a:lnTo>
                    <a:pt x="6174829" y="3416300"/>
                  </a:lnTo>
                  <a:lnTo>
                    <a:pt x="6176911" y="3416300"/>
                  </a:lnTo>
                  <a:lnTo>
                    <a:pt x="6179464" y="3403600"/>
                  </a:lnTo>
                  <a:lnTo>
                    <a:pt x="6182284" y="3403600"/>
                  </a:lnTo>
                  <a:lnTo>
                    <a:pt x="6185459" y="3390900"/>
                  </a:lnTo>
                  <a:lnTo>
                    <a:pt x="6190335" y="3390900"/>
                  </a:lnTo>
                  <a:lnTo>
                    <a:pt x="6192215" y="3378200"/>
                  </a:lnTo>
                  <a:lnTo>
                    <a:pt x="6202146" y="3378200"/>
                  </a:lnTo>
                  <a:lnTo>
                    <a:pt x="6205321" y="3365500"/>
                  </a:lnTo>
                  <a:lnTo>
                    <a:pt x="6223051" y="3365500"/>
                  </a:lnTo>
                  <a:lnTo>
                    <a:pt x="6226619" y="3352800"/>
                  </a:lnTo>
                  <a:lnTo>
                    <a:pt x="6299886" y="3352800"/>
                  </a:lnTo>
                  <a:lnTo>
                    <a:pt x="6307645" y="3340100"/>
                  </a:lnTo>
                  <a:lnTo>
                    <a:pt x="6315126" y="3340100"/>
                  </a:lnTo>
                  <a:lnTo>
                    <a:pt x="6323355" y="3327400"/>
                  </a:lnTo>
                  <a:lnTo>
                    <a:pt x="6331280" y="3327400"/>
                  </a:lnTo>
                  <a:lnTo>
                    <a:pt x="6338951" y="3314700"/>
                  </a:lnTo>
                  <a:lnTo>
                    <a:pt x="6346406" y="3314700"/>
                  </a:lnTo>
                  <a:lnTo>
                    <a:pt x="6355194" y="3302000"/>
                  </a:lnTo>
                  <a:lnTo>
                    <a:pt x="6363690" y="3302000"/>
                  </a:lnTo>
                  <a:lnTo>
                    <a:pt x="6371793" y="3289300"/>
                  </a:lnTo>
                  <a:lnTo>
                    <a:pt x="6379375" y="3276600"/>
                  </a:lnTo>
                  <a:lnTo>
                    <a:pt x="6386538" y="3263900"/>
                  </a:lnTo>
                  <a:lnTo>
                    <a:pt x="6393307" y="3263900"/>
                  </a:lnTo>
                  <a:lnTo>
                    <a:pt x="6399746" y="3251200"/>
                  </a:lnTo>
                  <a:lnTo>
                    <a:pt x="6405905" y="3238500"/>
                  </a:lnTo>
                  <a:lnTo>
                    <a:pt x="6412687" y="3225800"/>
                  </a:lnTo>
                  <a:lnTo>
                    <a:pt x="6419304" y="3213100"/>
                  </a:lnTo>
                  <a:lnTo>
                    <a:pt x="6425768" y="3200400"/>
                  </a:lnTo>
                  <a:lnTo>
                    <a:pt x="6435522" y="3187700"/>
                  </a:lnTo>
                  <a:lnTo>
                    <a:pt x="6438951" y="3175000"/>
                  </a:lnTo>
                  <a:lnTo>
                    <a:pt x="6442443" y="3175000"/>
                  </a:lnTo>
                  <a:lnTo>
                    <a:pt x="6446037" y="3162300"/>
                  </a:lnTo>
                  <a:lnTo>
                    <a:pt x="6449606" y="3162300"/>
                  </a:lnTo>
                  <a:lnTo>
                    <a:pt x="6453238" y="3149600"/>
                  </a:lnTo>
                  <a:lnTo>
                    <a:pt x="6460579" y="3136900"/>
                  </a:lnTo>
                  <a:lnTo>
                    <a:pt x="6465367" y="3124200"/>
                  </a:lnTo>
                  <a:lnTo>
                    <a:pt x="6470129" y="3124200"/>
                  </a:lnTo>
                  <a:lnTo>
                    <a:pt x="6474981" y="3111500"/>
                  </a:lnTo>
                  <a:lnTo>
                    <a:pt x="6480048" y="3111500"/>
                  </a:lnTo>
                  <a:lnTo>
                    <a:pt x="6482321" y="3098800"/>
                  </a:lnTo>
                  <a:lnTo>
                    <a:pt x="6487198" y="3098800"/>
                  </a:lnTo>
                  <a:lnTo>
                    <a:pt x="6491452" y="3086100"/>
                  </a:lnTo>
                  <a:lnTo>
                    <a:pt x="6500495" y="3086100"/>
                  </a:lnTo>
                  <a:lnTo>
                    <a:pt x="6510160" y="3073400"/>
                  </a:lnTo>
                  <a:lnTo>
                    <a:pt x="6519926" y="3073400"/>
                  </a:lnTo>
                  <a:lnTo>
                    <a:pt x="6529667" y="3060700"/>
                  </a:lnTo>
                  <a:lnTo>
                    <a:pt x="6539281" y="3048000"/>
                  </a:lnTo>
                  <a:lnTo>
                    <a:pt x="6548094" y="3048000"/>
                  </a:lnTo>
                  <a:lnTo>
                    <a:pt x="6556718" y="3035300"/>
                  </a:lnTo>
                  <a:lnTo>
                    <a:pt x="6565227" y="3022600"/>
                  </a:lnTo>
                  <a:lnTo>
                    <a:pt x="6573685" y="3022600"/>
                  </a:lnTo>
                  <a:lnTo>
                    <a:pt x="6588950" y="2997200"/>
                  </a:lnTo>
                  <a:lnTo>
                    <a:pt x="6596621" y="2997200"/>
                  </a:lnTo>
                  <a:lnTo>
                    <a:pt x="6604381" y="2984500"/>
                  </a:lnTo>
                  <a:lnTo>
                    <a:pt x="6612280" y="2984500"/>
                  </a:lnTo>
                  <a:lnTo>
                    <a:pt x="6628168" y="2959100"/>
                  </a:lnTo>
                  <a:lnTo>
                    <a:pt x="6642138" y="2959100"/>
                  </a:lnTo>
                  <a:lnTo>
                    <a:pt x="6648170" y="2946400"/>
                  </a:lnTo>
                  <a:lnTo>
                    <a:pt x="6654292" y="2946400"/>
                  </a:lnTo>
                  <a:lnTo>
                    <a:pt x="6660489" y="2933700"/>
                  </a:lnTo>
                  <a:lnTo>
                    <a:pt x="6671272" y="2933700"/>
                  </a:lnTo>
                  <a:lnTo>
                    <a:pt x="6681991" y="2921000"/>
                  </a:lnTo>
                  <a:lnTo>
                    <a:pt x="6692557" y="2908300"/>
                  </a:lnTo>
                  <a:lnTo>
                    <a:pt x="6702857" y="2908300"/>
                  </a:lnTo>
                  <a:lnTo>
                    <a:pt x="6709003" y="2895600"/>
                  </a:lnTo>
                  <a:lnTo>
                    <a:pt x="6715061" y="2895600"/>
                  </a:lnTo>
                  <a:lnTo>
                    <a:pt x="6721056" y="2882900"/>
                  </a:lnTo>
                  <a:lnTo>
                    <a:pt x="6732498" y="2882900"/>
                  </a:lnTo>
                  <a:lnTo>
                    <a:pt x="6737909" y="2870200"/>
                  </a:lnTo>
                  <a:lnTo>
                    <a:pt x="6743179" y="2870200"/>
                  </a:lnTo>
                  <a:lnTo>
                    <a:pt x="6748234" y="2857500"/>
                  </a:lnTo>
                  <a:lnTo>
                    <a:pt x="6754596" y="2857500"/>
                  </a:lnTo>
                  <a:lnTo>
                    <a:pt x="6760858" y="2844800"/>
                  </a:lnTo>
                  <a:lnTo>
                    <a:pt x="6773240" y="2832100"/>
                  </a:lnTo>
                  <a:lnTo>
                    <a:pt x="6779895" y="2819400"/>
                  </a:lnTo>
                  <a:lnTo>
                    <a:pt x="6786473" y="2806700"/>
                  </a:lnTo>
                  <a:lnTo>
                    <a:pt x="6799542" y="2794000"/>
                  </a:lnTo>
                  <a:lnTo>
                    <a:pt x="6806933" y="2781300"/>
                  </a:lnTo>
                  <a:lnTo>
                    <a:pt x="6814185" y="2781300"/>
                  </a:lnTo>
                  <a:lnTo>
                    <a:pt x="6821373" y="2768600"/>
                  </a:lnTo>
                  <a:lnTo>
                    <a:pt x="6828498" y="2755900"/>
                  </a:lnTo>
                  <a:lnTo>
                    <a:pt x="6835153" y="2743200"/>
                  </a:lnTo>
                  <a:lnTo>
                    <a:pt x="6841744" y="2743200"/>
                  </a:lnTo>
                  <a:lnTo>
                    <a:pt x="6848221" y="2730500"/>
                  </a:lnTo>
                  <a:lnTo>
                    <a:pt x="6854584" y="2717800"/>
                  </a:lnTo>
                  <a:lnTo>
                    <a:pt x="6860895" y="2705100"/>
                  </a:lnTo>
                  <a:lnTo>
                    <a:pt x="6866928" y="2692400"/>
                  </a:lnTo>
                  <a:lnTo>
                    <a:pt x="6878739" y="2679700"/>
                  </a:lnTo>
                  <a:lnTo>
                    <a:pt x="6883857" y="2667000"/>
                  </a:lnTo>
                  <a:lnTo>
                    <a:pt x="6889064" y="2654300"/>
                  </a:lnTo>
                  <a:lnTo>
                    <a:pt x="6894195" y="2654300"/>
                  </a:lnTo>
                  <a:lnTo>
                    <a:pt x="6899059" y="2641600"/>
                  </a:lnTo>
                  <a:lnTo>
                    <a:pt x="6903669" y="2628900"/>
                  </a:lnTo>
                  <a:lnTo>
                    <a:pt x="6908165" y="2628900"/>
                  </a:lnTo>
                  <a:lnTo>
                    <a:pt x="6916991" y="2603500"/>
                  </a:lnTo>
                  <a:lnTo>
                    <a:pt x="6920509" y="2603500"/>
                  </a:lnTo>
                  <a:lnTo>
                    <a:pt x="6923938" y="2590800"/>
                  </a:lnTo>
                  <a:lnTo>
                    <a:pt x="6927266" y="2590800"/>
                  </a:lnTo>
                  <a:lnTo>
                    <a:pt x="6930415" y="2578100"/>
                  </a:lnTo>
                  <a:lnTo>
                    <a:pt x="6935140" y="2565400"/>
                  </a:lnTo>
                  <a:lnTo>
                    <a:pt x="6939724" y="2552700"/>
                  </a:lnTo>
                  <a:lnTo>
                    <a:pt x="6950989" y="2514600"/>
                  </a:lnTo>
                  <a:lnTo>
                    <a:pt x="6959371" y="2476500"/>
                  </a:lnTo>
                  <a:lnTo>
                    <a:pt x="6960514" y="2476500"/>
                  </a:lnTo>
                  <a:lnTo>
                    <a:pt x="6961505" y="2463800"/>
                  </a:lnTo>
                  <a:lnTo>
                    <a:pt x="6962318" y="2463800"/>
                  </a:lnTo>
                  <a:lnTo>
                    <a:pt x="6962902" y="2451100"/>
                  </a:lnTo>
                  <a:close/>
                </a:path>
              </a:pathLst>
            </a:custGeom>
            <a:solidFill>
              <a:srgbClr val="001D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5137" y="3343872"/>
              <a:ext cx="165670" cy="1167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3567" y="4839385"/>
              <a:ext cx="1439545" cy="2700655"/>
            </a:xfrm>
            <a:custGeom>
              <a:avLst/>
              <a:gdLst/>
              <a:ahLst/>
              <a:cxnLst/>
              <a:rect l="l" t="t" r="r" b="b"/>
              <a:pathLst>
                <a:path w="1439545" h="2700654">
                  <a:moveTo>
                    <a:pt x="368" y="2700274"/>
                  </a:moveTo>
                  <a:lnTo>
                    <a:pt x="139" y="2700147"/>
                  </a:lnTo>
                  <a:lnTo>
                    <a:pt x="0" y="2700096"/>
                  </a:lnTo>
                  <a:lnTo>
                    <a:pt x="368" y="2700274"/>
                  </a:lnTo>
                  <a:close/>
                </a:path>
                <a:path w="1439545" h="2700654">
                  <a:moveTo>
                    <a:pt x="990" y="2700591"/>
                  </a:moveTo>
                  <a:lnTo>
                    <a:pt x="723" y="2700451"/>
                  </a:lnTo>
                  <a:lnTo>
                    <a:pt x="495" y="2700324"/>
                  </a:lnTo>
                  <a:lnTo>
                    <a:pt x="368" y="2700274"/>
                  </a:lnTo>
                  <a:lnTo>
                    <a:pt x="673" y="2700451"/>
                  </a:lnTo>
                  <a:lnTo>
                    <a:pt x="990" y="2700591"/>
                  </a:lnTo>
                  <a:close/>
                </a:path>
                <a:path w="1439545" h="2700654">
                  <a:moveTo>
                    <a:pt x="1124559" y="1635391"/>
                  </a:moveTo>
                  <a:lnTo>
                    <a:pt x="1124280" y="1635544"/>
                  </a:lnTo>
                  <a:lnTo>
                    <a:pt x="1123924" y="1635810"/>
                  </a:lnTo>
                  <a:lnTo>
                    <a:pt x="1124559" y="1635391"/>
                  </a:lnTo>
                  <a:close/>
                </a:path>
                <a:path w="1439545" h="2700654">
                  <a:moveTo>
                    <a:pt x="1439341" y="101"/>
                  </a:moveTo>
                  <a:close/>
                </a:path>
                <a:path w="1439545" h="2700654">
                  <a:moveTo>
                    <a:pt x="1439405" y="0"/>
                  </a:moveTo>
                  <a:close/>
                </a:path>
              </a:pathLst>
            </a:custGeom>
            <a:solidFill>
              <a:srgbClr val="001D5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2625" y="1908048"/>
            <a:ext cx="8355197" cy="81955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45809" y="497894"/>
            <a:ext cx="10196830" cy="1397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00835" marR="5080" indent="-1588770">
              <a:lnSpc>
                <a:spcPct val="116900"/>
              </a:lnSpc>
              <a:spcBef>
                <a:spcPts val="95"/>
              </a:spcBef>
            </a:pPr>
            <a:r>
              <a:rPr dirty="0" sz="3850" spc="60" b="1">
                <a:solidFill>
                  <a:srgbClr val="001D54"/>
                </a:solidFill>
                <a:latin typeface="Tahoma"/>
                <a:cs typeface="Tahoma"/>
              </a:rPr>
              <a:t>Destinação</a:t>
            </a:r>
            <a:r>
              <a:rPr dirty="0" sz="3850" spc="-24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75" b="1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3850" spc="-24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55" b="1">
                <a:solidFill>
                  <a:srgbClr val="001D54"/>
                </a:solidFill>
                <a:latin typeface="Tahoma"/>
                <a:cs typeface="Tahoma"/>
              </a:rPr>
              <a:t>Declaração</a:t>
            </a:r>
            <a:r>
              <a:rPr dirty="0" sz="3850" spc="-24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155" b="1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850" spc="-24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25" b="1">
                <a:solidFill>
                  <a:srgbClr val="001D54"/>
                </a:solidFill>
                <a:latin typeface="Tahoma"/>
                <a:cs typeface="Tahoma"/>
              </a:rPr>
              <a:t>Imposto</a:t>
            </a:r>
            <a:r>
              <a:rPr dirty="0" sz="3850" spc="-24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135" b="1">
                <a:solidFill>
                  <a:srgbClr val="001D54"/>
                </a:solidFill>
                <a:latin typeface="Tahoma"/>
                <a:cs typeface="Tahoma"/>
              </a:rPr>
              <a:t>de </a:t>
            </a:r>
            <a:r>
              <a:rPr dirty="0" sz="3850" spc="-111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85" b="1">
                <a:solidFill>
                  <a:srgbClr val="001D54"/>
                </a:solidFill>
                <a:latin typeface="Tahoma"/>
                <a:cs typeface="Tahoma"/>
              </a:rPr>
              <a:t>Renda</a:t>
            </a:r>
            <a:r>
              <a:rPr dirty="0" sz="3850" spc="-24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40" b="1">
                <a:solidFill>
                  <a:srgbClr val="9E8C3D"/>
                </a:solidFill>
                <a:latin typeface="Tahoma"/>
                <a:cs typeface="Tahoma"/>
              </a:rPr>
              <a:t>Pessoa</a:t>
            </a:r>
            <a:r>
              <a:rPr dirty="0" sz="3850" spc="-24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850" spc="55" b="1">
                <a:solidFill>
                  <a:srgbClr val="9E8C3D"/>
                </a:solidFill>
                <a:latin typeface="Tahoma"/>
                <a:cs typeface="Tahoma"/>
              </a:rPr>
              <a:t>Física</a:t>
            </a:r>
            <a:r>
              <a:rPr dirty="0" sz="3850" spc="-240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850" spc="-170" b="1">
                <a:solidFill>
                  <a:srgbClr val="001D54"/>
                </a:solidFill>
                <a:latin typeface="Tahoma"/>
                <a:cs typeface="Tahoma"/>
              </a:rPr>
              <a:t>(DIRPF)</a:t>
            </a:r>
            <a:endParaRPr sz="38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04850" y="3188157"/>
            <a:ext cx="4344035" cy="1397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600"/>
              </a:lnSpc>
              <a:spcBef>
                <a:spcPts val="95"/>
              </a:spcBef>
            </a:pPr>
            <a:r>
              <a:rPr dirty="0" sz="2550" spc="250">
                <a:solidFill>
                  <a:srgbClr val="9E8C3D"/>
                </a:solidFill>
                <a:latin typeface="Tahoma"/>
                <a:cs typeface="Tahoma"/>
              </a:rPr>
              <a:t>Eu</a:t>
            </a:r>
            <a:r>
              <a:rPr dirty="0" sz="2550" spc="254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210">
                <a:solidFill>
                  <a:srgbClr val="9E8C3D"/>
                </a:solidFill>
                <a:latin typeface="Tahoma"/>
                <a:cs typeface="Tahoma"/>
              </a:rPr>
              <a:t>quero</a:t>
            </a:r>
            <a:r>
              <a:rPr dirty="0" sz="2550" spc="21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210">
                <a:solidFill>
                  <a:srgbClr val="9E8C3D"/>
                </a:solidFill>
                <a:latin typeface="Tahoma"/>
                <a:cs typeface="Tahoma"/>
              </a:rPr>
              <a:t>decidir</a:t>
            </a:r>
            <a:r>
              <a:rPr dirty="0" sz="2550" spc="21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250">
                <a:solidFill>
                  <a:srgbClr val="9E8C3D"/>
                </a:solidFill>
                <a:latin typeface="Tahoma"/>
                <a:cs typeface="Tahoma"/>
              </a:rPr>
              <a:t>onde </a:t>
            </a:r>
            <a:r>
              <a:rPr dirty="0" sz="2550" spc="254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120">
                <a:solidFill>
                  <a:srgbClr val="9E8C3D"/>
                </a:solidFill>
                <a:latin typeface="Tahoma"/>
                <a:cs typeface="Tahoma"/>
              </a:rPr>
              <a:t>será</a:t>
            </a:r>
            <a:r>
              <a:rPr dirty="0" sz="2550" spc="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225">
                <a:solidFill>
                  <a:srgbClr val="9E8C3D"/>
                </a:solidFill>
                <a:latin typeface="Tahoma"/>
                <a:cs typeface="Tahoma"/>
              </a:rPr>
              <a:t>aplicado </a:t>
            </a:r>
            <a:r>
              <a:rPr dirty="0" sz="2550" spc="220">
                <a:solidFill>
                  <a:srgbClr val="9E8C3D"/>
                </a:solidFill>
                <a:latin typeface="Tahoma"/>
                <a:cs typeface="Tahoma"/>
              </a:rPr>
              <a:t>o </a:t>
            </a:r>
            <a:r>
              <a:rPr dirty="0" sz="2550" spc="240">
                <a:solidFill>
                  <a:srgbClr val="9E8C3D"/>
                </a:solidFill>
                <a:latin typeface="Tahoma"/>
                <a:cs typeface="Tahoma"/>
              </a:rPr>
              <a:t>imposto </a:t>
            </a:r>
            <a:r>
              <a:rPr dirty="0" sz="2550" spc="2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250">
                <a:solidFill>
                  <a:srgbClr val="9E8C3D"/>
                </a:solidFill>
                <a:latin typeface="Tahoma"/>
                <a:cs typeface="Tahoma"/>
              </a:rPr>
              <a:t>que</a:t>
            </a:r>
            <a:r>
              <a:rPr dirty="0" sz="25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210">
                <a:solidFill>
                  <a:srgbClr val="9E8C3D"/>
                </a:solidFill>
                <a:latin typeface="Tahoma"/>
                <a:cs typeface="Tahoma"/>
              </a:rPr>
              <a:t>eu</a:t>
            </a:r>
            <a:r>
              <a:rPr dirty="0" sz="2550" spc="-13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550" spc="235">
                <a:solidFill>
                  <a:srgbClr val="9E8C3D"/>
                </a:solidFill>
                <a:latin typeface="Tahoma"/>
                <a:cs typeface="Tahoma"/>
              </a:rPr>
              <a:t>pago</a:t>
            </a:r>
            <a:endParaRPr sz="2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8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7290" y="2379506"/>
            <a:ext cx="114300" cy="114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7290" y="3779681"/>
            <a:ext cx="114300" cy="1142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0621" y="225874"/>
            <a:ext cx="11687175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145"/>
              <a:t>O</a:t>
            </a:r>
            <a:r>
              <a:rPr dirty="0" sz="3850" spc="220"/>
              <a:t>p</a:t>
            </a:r>
            <a:r>
              <a:rPr dirty="0" sz="3850" spc="85"/>
              <a:t>o</a:t>
            </a:r>
            <a:r>
              <a:rPr dirty="0" sz="3850" spc="-25"/>
              <a:t>r</a:t>
            </a:r>
            <a:r>
              <a:rPr dirty="0" sz="3850" spc="80"/>
              <a:t>t</a:t>
            </a:r>
            <a:r>
              <a:rPr dirty="0" sz="3850" spc="95"/>
              <a:t>u</a:t>
            </a:r>
            <a:r>
              <a:rPr dirty="0" sz="3850" spc="135"/>
              <a:t>n</a:t>
            </a:r>
            <a:r>
              <a:rPr dirty="0" sz="3850" spc="35"/>
              <a:t>i</a:t>
            </a:r>
            <a:r>
              <a:rPr dirty="0" sz="3850" spc="225"/>
              <a:t>d</a:t>
            </a:r>
            <a:r>
              <a:rPr dirty="0" sz="3850" spc="10"/>
              <a:t>a</a:t>
            </a:r>
            <a:r>
              <a:rPr dirty="0" sz="3850" spc="225"/>
              <a:t>d</a:t>
            </a:r>
            <a:r>
              <a:rPr dirty="0" sz="3850" spc="40"/>
              <a:t>e</a:t>
            </a:r>
            <a:r>
              <a:rPr dirty="0" sz="3850" spc="5"/>
              <a:t>s</a:t>
            </a:r>
            <a:r>
              <a:rPr dirty="0" sz="3850" spc="-235"/>
              <a:t> </a:t>
            </a:r>
            <a:r>
              <a:rPr dirty="0" sz="3850" spc="220"/>
              <a:t>p</a:t>
            </a:r>
            <a:r>
              <a:rPr dirty="0" sz="3850" spc="10"/>
              <a:t>a</a:t>
            </a:r>
            <a:r>
              <a:rPr dirty="0" sz="3850" spc="-25"/>
              <a:t>r</a:t>
            </a:r>
            <a:r>
              <a:rPr dirty="0" sz="3850" spc="15"/>
              <a:t>a</a:t>
            </a:r>
            <a:r>
              <a:rPr dirty="0" sz="3850" spc="-235"/>
              <a:t> </a:t>
            </a:r>
            <a:r>
              <a:rPr dirty="0" sz="3850" spc="45"/>
              <a:t>D</a:t>
            </a:r>
            <a:r>
              <a:rPr dirty="0" sz="3850" spc="40"/>
              <a:t>e</a:t>
            </a:r>
            <a:r>
              <a:rPr dirty="0" sz="3850"/>
              <a:t>s</a:t>
            </a:r>
            <a:r>
              <a:rPr dirty="0" sz="3850" spc="80"/>
              <a:t>t</a:t>
            </a:r>
            <a:r>
              <a:rPr dirty="0" sz="3850" spc="35"/>
              <a:t>i</a:t>
            </a:r>
            <a:r>
              <a:rPr dirty="0" sz="3850" spc="135"/>
              <a:t>n</a:t>
            </a:r>
            <a:r>
              <a:rPr dirty="0" sz="3850" spc="10"/>
              <a:t>a</a:t>
            </a:r>
            <a:r>
              <a:rPr dirty="0" sz="3850" spc="140"/>
              <a:t>ç</a:t>
            </a:r>
            <a:r>
              <a:rPr dirty="0" sz="3850" spc="10"/>
              <a:t>ã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-215"/>
              <a:t>-</a:t>
            </a:r>
            <a:r>
              <a:rPr dirty="0" sz="3850" spc="-235"/>
              <a:t> </a:t>
            </a:r>
            <a:r>
              <a:rPr dirty="0" sz="3850" spc="95">
                <a:solidFill>
                  <a:srgbClr val="9E8C3D"/>
                </a:solidFill>
              </a:rPr>
              <a:t>P</a:t>
            </a:r>
            <a:r>
              <a:rPr dirty="0" sz="3850" spc="40">
                <a:solidFill>
                  <a:srgbClr val="9E8C3D"/>
                </a:solidFill>
              </a:rPr>
              <a:t>e</a:t>
            </a:r>
            <a:r>
              <a:rPr dirty="0" sz="3850">
                <a:solidFill>
                  <a:srgbClr val="9E8C3D"/>
                </a:solidFill>
              </a:rPr>
              <a:t>ss</a:t>
            </a:r>
            <a:r>
              <a:rPr dirty="0" sz="3850" spc="85">
                <a:solidFill>
                  <a:srgbClr val="9E8C3D"/>
                </a:solidFill>
              </a:rPr>
              <a:t>o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95">
                <a:solidFill>
                  <a:srgbClr val="9E8C3D"/>
                </a:solidFill>
              </a:rPr>
              <a:t>F</a:t>
            </a:r>
            <a:r>
              <a:rPr dirty="0" sz="3850" spc="35">
                <a:solidFill>
                  <a:srgbClr val="9E8C3D"/>
                </a:solidFill>
              </a:rPr>
              <a:t>í</a:t>
            </a:r>
            <a:r>
              <a:rPr dirty="0" sz="3850">
                <a:solidFill>
                  <a:srgbClr val="9E8C3D"/>
                </a:solidFill>
              </a:rPr>
              <a:t>s</a:t>
            </a:r>
            <a:r>
              <a:rPr dirty="0" sz="3850" spc="35">
                <a:solidFill>
                  <a:srgbClr val="9E8C3D"/>
                </a:solidFill>
              </a:rPr>
              <a:t>i</a:t>
            </a:r>
            <a:r>
              <a:rPr dirty="0" sz="3850" spc="140">
                <a:solidFill>
                  <a:srgbClr val="9E8C3D"/>
                </a:solidFill>
              </a:rPr>
              <a:t>c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endParaRPr sz="3850"/>
          </a:p>
        </p:txBody>
      </p:sp>
      <p:sp>
        <p:nvSpPr>
          <p:cNvPr id="7" name="object 7"/>
          <p:cNvSpPr txBox="1"/>
          <p:nvPr/>
        </p:nvSpPr>
        <p:spPr>
          <a:xfrm>
            <a:off x="1474657" y="1146639"/>
            <a:ext cx="16182975" cy="335152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-635" b="1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850" spc="-265" b="1">
                <a:solidFill>
                  <a:srgbClr val="9E8C3D"/>
                </a:solidFill>
                <a:latin typeface="Tahoma"/>
                <a:cs typeface="Tahoma"/>
              </a:rPr>
              <a:t>.</a:t>
            </a:r>
            <a:r>
              <a:rPr dirty="0" sz="3850" spc="-23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850" spc="490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3850" spc="33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8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24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850" spc="415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3850" spc="325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850" spc="20">
                <a:solidFill>
                  <a:srgbClr val="001D54"/>
                </a:solidFill>
                <a:latin typeface="Tahoma"/>
                <a:cs typeface="Tahoma"/>
              </a:rPr>
              <a:t>-</a:t>
            </a:r>
            <a:r>
              <a:rPr dirty="0" sz="3850" spc="400">
                <a:solidFill>
                  <a:srgbClr val="001D54"/>
                </a:solidFill>
                <a:latin typeface="Tahoma"/>
                <a:cs typeface="Tahoma"/>
              </a:rPr>
              <a:t>c</a:t>
            </a:r>
            <a:r>
              <a:rPr dirty="0" sz="3850" spc="24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850" spc="254">
                <a:solidFill>
                  <a:srgbClr val="001D54"/>
                </a:solidFill>
                <a:latin typeface="Tahoma"/>
                <a:cs typeface="Tahoma"/>
              </a:rPr>
              <a:t>l</a:t>
            </a:r>
            <a:r>
              <a:rPr dirty="0" sz="3850" spc="24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850" spc="415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3850" spc="50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850" spc="240">
                <a:solidFill>
                  <a:srgbClr val="001D54"/>
                </a:solidFill>
                <a:latin typeface="Tahoma"/>
                <a:cs typeface="Tahoma"/>
              </a:rPr>
              <a:t>á</a:t>
            </a:r>
            <a:r>
              <a:rPr dirty="0" sz="3850" spc="13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850" spc="215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850" spc="33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38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24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8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505">
                <a:solidFill>
                  <a:srgbClr val="001D54"/>
                </a:solidFill>
                <a:latin typeface="Tahoma"/>
                <a:cs typeface="Tahoma"/>
              </a:rPr>
              <a:t>q</a:t>
            </a:r>
            <a:r>
              <a:rPr dirty="0" sz="3850" spc="375">
                <a:solidFill>
                  <a:srgbClr val="001D54"/>
                </a:solidFill>
                <a:latin typeface="Tahoma"/>
                <a:cs typeface="Tahoma"/>
              </a:rPr>
              <a:t>u</a:t>
            </a:r>
            <a:r>
              <a:rPr dirty="0" sz="3850" spc="25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8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95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3850" spc="25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8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13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850" spc="24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850" spc="95">
                <a:solidFill>
                  <a:srgbClr val="001D54"/>
                </a:solidFill>
                <a:latin typeface="Tahoma"/>
                <a:cs typeface="Tahoma"/>
              </a:rPr>
              <a:t>f</a:t>
            </a:r>
            <a:r>
              <a:rPr dirty="0" sz="3850" spc="24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850" spc="13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850" spc="25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8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24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3850" spc="-204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385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3850" spc="-275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3850" spc="405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3850" spc="475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3850" spc="215">
                <a:solidFill>
                  <a:srgbClr val="001D54"/>
                </a:solidFill>
                <a:latin typeface="Tahoma"/>
                <a:cs typeface="Tahoma"/>
              </a:rPr>
              <a:t>F</a:t>
            </a:r>
            <a:endParaRPr sz="3850">
              <a:latin typeface="Tahoma"/>
              <a:cs typeface="Tahoma"/>
            </a:endParaRPr>
          </a:p>
          <a:p>
            <a:pPr marL="488950" marR="10160">
              <a:lnSpc>
                <a:spcPct val="115599"/>
              </a:lnSpc>
              <a:spcBef>
                <a:spcPts val="3170"/>
              </a:spcBef>
            </a:pPr>
            <a:r>
              <a:rPr dirty="0" sz="2650" spc="210">
                <a:solidFill>
                  <a:srgbClr val="9E8C3D"/>
                </a:solidFill>
                <a:latin typeface="Tahoma"/>
                <a:cs typeface="Tahoma"/>
              </a:rPr>
              <a:t>As</a:t>
            </a:r>
            <a:r>
              <a:rPr dirty="0" sz="2650" spc="3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00">
                <a:solidFill>
                  <a:srgbClr val="9E8C3D"/>
                </a:solidFill>
                <a:latin typeface="Tahoma"/>
                <a:cs typeface="Tahoma"/>
              </a:rPr>
              <a:t>doações</a:t>
            </a:r>
            <a:r>
              <a:rPr dirty="0" sz="2650" spc="4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350">
                <a:solidFill>
                  <a:srgbClr val="9E8C3D"/>
                </a:solidFill>
                <a:latin typeface="Tahoma"/>
                <a:cs typeface="Tahoma"/>
              </a:rPr>
              <a:t>em</a:t>
            </a:r>
            <a:r>
              <a:rPr dirty="0" sz="2650" spc="3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espécie</a:t>
            </a:r>
            <a:r>
              <a:rPr dirty="0" sz="2650" spc="4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70">
                <a:solidFill>
                  <a:srgbClr val="9E8C3D"/>
                </a:solidFill>
                <a:latin typeface="Tahoma"/>
                <a:cs typeface="Tahoma"/>
              </a:rPr>
              <a:t>deverão</a:t>
            </a:r>
            <a:r>
              <a:rPr dirty="0" sz="2650" spc="3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00">
                <a:solidFill>
                  <a:srgbClr val="9E8C3D"/>
                </a:solidFill>
                <a:latin typeface="Tahoma"/>
                <a:cs typeface="Tahoma"/>
              </a:rPr>
              <a:t>ser</a:t>
            </a:r>
            <a:r>
              <a:rPr dirty="0" sz="2650" spc="4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70">
                <a:solidFill>
                  <a:srgbClr val="9E8C3D"/>
                </a:solidFill>
                <a:latin typeface="Tahoma"/>
                <a:cs typeface="Tahoma"/>
              </a:rPr>
              <a:t>efetuadas</a:t>
            </a:r>
            <a:r>
              <a:rPr dirty="0" sz="2650" spc="3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10">
                <a:solidFill>
                  <a:srgbClr val="9E8C3D"/>
                </a:solidFill>
                <a:latin typeface="Tahoma"/>
                <a:cs typeface="Tahoma"/>
              </a:rPr>
              <a:t>por</a:t>
            </a:r>
            <a:r>
              <a:rPr dirty="0" sz="2650" spc="4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9E8C3D"/>
                </a:solidFill>
                <a:latin typeface="Tahoma"/>
                <a:cs typeface="Tahoma"/>
              </a:rPr>
              <a:t>transferência</a:t>
            </a:r>
            <a:r>
              <a:rPr dirty="0" sz="2650" spc="4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35">
                <a:solidFill>
                  <a:srgbClr val="9E8C3D"/>
                </a:solidFill>
                <a:latin typeface="Tahoma"/>
                <a:cs typeface="Tahoma"/>
              </a:rPr>
              <a:t>ou</a:t>
            </a:r>
            <a:r>
              <a:rPr dirty="0" sz="2650" spc="3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9E8C3D"/>
                </a:solidFill>
                <a:latin typeface="Tahoma"/>
                <a:cs typeface="Tahoma"/>
              </a:rPr>
              <a:t>depósito</a:t>
            </a:r>
            <a:r>
              <a:rPr dirty="0" sz="2650" spc="4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9E8C3D"/>
                </a:solidFill>
                <a:latin typeface="Tahoma"/>
                <a:cs typeface="Tahoma"/>
              </a:rPr>
              <a:t>bancário</a:t>
            </a:r>
            <a:r>
              <a:rPr dirty="0" sz="2650" spc="3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350">
                <a:solidFill>
                  <a:srgbClr val="9E8C3D"/>
                </a:solidFill>
                <a:latin typeface="Tahoma"/>
                <a:cs typeface="Tahoma"/>
              </a:rPr>
              <a:t>em </a:t>
            </a:r>
            <a:r>
              <a:rPr dirty="0" sz="2650" spc="-81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9E8C3D"/>
                </a:solidFill>
                <a:latin typeface="Tahoma"/>
                <a:cs typeface="Tahoma"/>
              </a:rPr>
              <a:t>conta</a:t>
            </a:r>
            <a:r>
              <a:rPr dirty="0" sz="2650" spc="-1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35">
                <a:solidFill>
                  <a:srgbClr val="9E8C3D"/>
                </a:solidFill>
                <a:latin typeface="Tahoma"/>
                <a:cs typeface="Tahoma"/>
              </a:rPr>
              <a:t>específica.</a:t>
            </a:r>
            <a:endParaRPr sz="2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ahoma"/>
              <a:cs typeface="Tahoma"/>
            </a:endParaRPr>
          </a:p>
          <a:p>
            <a:pPr marL="488950" marR="5080">
              <a:lnSpc>
                <a:spcPct val="115599"/>
              </a:lnSpc>
              <a:spcBef>
                <a:spcPts val="5"/>
              </a:spcBef>
            </a:pPr>
            <a:r>
              <a:rPr dirty="0" sz="2650" spc="-20" b="1">
                <a:solidFill>
                  <a:srgbClr val="001D54"/>
                </a:solidFill>
                <a:latin typeface="Tahoma"/>
                <a:cs typeface="Tahoma"/>
              </a:rPr>
              <a:t>IMPORTANTE:</a:t>
            </a:r>
            <a:r>
              <a:rPr dirty="0" sz="2650" spc="-7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75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10">
                <a:solidFill>
                  <a:srgbClr val="9E8C3D"/>
                </a:solidFill>
                <a:latin typeface="Tahoma"/>
                <a:cs typeface="Tahoma"/>
              </a:rPr>
              <a:t>contribuinte</a:t>
            </a:r>
            <a:r>
              <a:rPr dirty="0" sz="26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0">
                <a:solidFill>
                  <a:srgbClr val="9E8C3D"/>
                </a:solidFill>
                <a:latin typeface="Tahoma"/>
                <a:cs typeface="Tahoma"/>
              </a:rPr>
              <a:t>deve</a:t>
            </a:r>
            <a:r>
              <a:rPr dirty="0" sz="26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20">
                <a:solidFill>
                  <a:srgbClr val="9E8C3D"/>
                </a:solidFill>
                <a:latin typeface="Tahoma"/>
                <a:cs typeface="Tahoma"/>
              </a:rPr>
              <a:t>solicitar,</a:t>
            </a:r>
            <a:r>
              <a:rPr dirty="0" sz="26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junto</a:t>
            </a:r>
            <a:r>
              <a:rPr dirty="0" sz="26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85">
                <a:solidFill>
                  <a:srgbClr val="9E8C3D"/>
                </a:solidFill>
                <a:latin typeface="Tahoma"/>
                <a:cs typeface="Tahoma"/>
              </a:rPr>
              <a:t>ao</a:t>
            </a:r>
            <a:r>
              <a:rPr dirty="0" sz="26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respectivo</a:t>
            </a:r>
            <a:r>
              <a:rPr dirty="0" sz="26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55">
                <a:solidFill>
                  <a:srgbClr val="9E8C3D"/>
                </a:solidFill>
                <a:latin typeface="Tahoma"/>
                <a:cs typeface="Tahoma"/>
              </a:rPr>
              <a:t>Conselho,</a:t>
            </a:r>
            <a:r>
              <a:rPr dirty="0" sz="26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26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00">
                <a:solidFill>
                  <a:srgbClr val="9E8C3D"/>
                </a:solidFill>
                <a:latin typeface="Tahoma"/>
                <a:cs typeface="Tahoma"/>
              </a:rPr>
              <a:t>recibo</a:t>
            </a:r>
            <a:r>
              <a:rPr dirty="0" sz="2650" spc="-12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da</a:t>
            </a:r>
            <a:r>
              <a:rPr dirty="0" sz="2650" spc="-13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9E8C3D"/>
                </a:solidFill>
                <a:latin typeface="Tahoma"/>
                <a:cs typeface="Tahoma"/>
              </a:rPr>
              <a:t>doação, </a:t>
            </a:r>
            <a:r>
              <a:rPr dirty="0" sz="2650" spc="-81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que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9E8C3D"/>
                </a:solidFill>
                <a:latin typeface="Tahoma"/>
                <a:cs typeface="Tahoma"/>
              </a:rPr>
              <a:t>deverá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00">
                <a:solidFill>
                  <a:srgbClr val="9E8C3D"/>
                </a:solidFill>
                <a:latin typeface="Tahoma"/>
                <a:cs typeface="Tahoma"/>
              </a:rPr>
              <a:t>ser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75">
                <a:solidFill>
                  <a:srgbClr val="9E8C3D"/>
                </a:solidFill>
                <a:latin typeface="Tahoma"/>
                <a:cs typeface="Tahoma"/>
              </a:rPr>
              <a:t>assinado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10">
                <a:solidFill>
                  <a:srgbClr val="9E8C3D"/>
                </a:solidFill>
                <a:latin typeface="Tahoma"/>
                <a:cs typeface="Tahoma"/>
              </a:rPr>
              <a:t>por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pessoa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9E8C3D"/>
                </a:solidFill>
                <a:latin typeface="Tahoma"/>
                <a:cs typeface="Tahoma"/>
              </a:rPr>
              <a:t>competente</a:t>
            </a:r>
            <a:r>
              <a:rPr dirty="0" sz="2650" spc="-14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9E8C3D"/>
                </a:solidFill>
                <a:latin typeface="Tahoma"/>
                <a:cs typeface="Tahoma"/>
              </a:rPr>
              <a:t>pelo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90">
                <a:solidFill>
                  <a:srgbClr val="9E8C3D"/>
                </a:solidFill>
                <a:latin typeface="Tahoma"/>
                <a:cs typeface="Tahoma"/>
              </a:rPr>
              <a:t>presidente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280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2650" spc="-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650" spc="155">
                <a:solidFill>
                  <a:srgbClr val="9E8C3D"/>
                </a:solidFill>
                <a:latin typeface="Tahoma"/>
                <a:cs typeface="Tahoma"/>
              </a:rPr>
              <a:t>Conselho.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5787" y="5448283"/>
            <a:ext cx="16126460" cy="3096260"/>
            <a:chOff x="1505787" y="5448283"/>
            <a:chExt cx="16126460" cy="3096260"/>
          </a:xfrm>
        </p:grpSpPr>
        <p:sp>
          <p:nvSpPr>
            <p:cNvPr id="9" name="object 9"/>
            <p:cNvSpPr/>
            <p:nvPr/>
          </p:nvSpPr>
          <p:spPr>
            <a:xfrm>
              <a:off x="1515329" y="5457825"/>
              <a:ext cx="16116935" cy="0"/>
            </a:xfrm>
            <a:custGeom>
              <a:avLst/>
              <a:gdLst/>
              <a:ahLst/>
              <a:cxnLst/>
              <a:rect l="l" t="t" r="r" b="b"/>
              <a:pathLst>
                <a:path w="16116935" h="0">
                  <a:moveTo>
                    <a:pt x="0" y="0"/>
                  </a:moveTo>
                  <a:lnTo>
                    <a:pt x="16116308" y="0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15312" y="5457808"/>
              <a:ext cx="9525" cy="3077210"/>
            </a:xfrm>
            <a:custGeom>
              <a:avLst/>
              <a:gdLst/>
              <a:ahLst/>
              <a:cxnLst/>
              <a:rect l="l" t="t" r="r" b="b"/>
              <a:pathLst>
                <a:path w="9525" h="3077209">
                  <a:moveTo>
                    <a:pt x="9524" y="307659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24853" y="8534418"/>
              <a:ext cx="16097885" cy="635"/>
            </a:xfrm>
            <a:custGeom>
              <a:avLst/>
              <a:gdLst/>
              <a:ahLst/>
              <a:cxnLst/>
              <a:rect l="l" t="t" r="r" b="b"/>
              <a:pathLst>
                <a:path w="16097885" h="634">
                  <a:moveTo>
                    <a:pt x="0" y="0"/>
                  </a:moveTo>
                  <a:lnTo>
                    <a:pt x="16097257" y="29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615848" y="5457816"/>
              <a:ext cx="0" cy="3067685"/>
            </a:xfrm>
            <a:custGeom>
              <a:avLst/>
              <a:gdLst/>
              <a:ahLst/>
              <a:cxnLst/>
              <a:rect l="l" t="t" r="r" b="b"/>
              <a:pathLst>
                <a:path w="0" h="3067684">
                  <a:moveTo>
                    <a:pt x="0" y="3067068"/>
                  </a:moveTo>
                  <a:lnTo>
                    <a:pt x="2" y="0"/>
                  </a:lnTo>
                </a:path>
              </a:pathLst>
            </a:custGeom>
            <a:ln w="19049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694115" y="5579151"/>
            <a:ext cx="15753715" cy="2764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20" b="1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2650" spc="-17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50" b="1">
                <a:solidFill>
                  <a:srgbClr val="001D54"/>
                </a:solidFill>
                <a:latin typeface="Tahoma"/>
                <a:cs typeface="Tahoma"/>
              </a:rPr>
              <a:t>hipótese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85" b="1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55" b="1">
                <a:solidFill>
                  <a:srgbClr val="001D54"/>
                </a:solidFill>
                <a:latin typeface="Tahoma"/>
                <a:cs typeface="Tahoma"/>
              </a:rPr>
              <a:t>doação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85" b="1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5" b="1">
                <a:solidFill>
                  <a:srgbClr val="001D54"/>
                </a:solidFill>
                <a:latin typeface="Tahoma"/>
                <a:cs typeface="Tahoma"/>
              </a:rPr>
              <a:t>bens,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55" b="1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60" b="1">
                <a:solidFill>
                  <a:srgbClr val="001D54"/>
                </a:solidFill>
                <a:latin typeface="Tahoma"/>
                <a:cs typeface="Tahoma"/>
              </a:rPr>
              <a:t>doador</a:t>
            </a:r>
            <a:r>
              <a:rPr dirty="0" sz="2650" spc="-165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-30" b="1">
                <a:solidFill>
                  <a:srgbClr val="001D54"/>
                </a:solidFill>
                <a:latin typeface="Tahoma"/>
                <a:cs typeface="Tahoma"/>
              </a:rPr>
              <a:t>deverá:</a:t>
            </a:r>
            <a:endParaRPr sz="2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ahoma"/>
              <a:cs typeface="Tahoma"/>
            </a:endParaRPr>
          </a:p>
          <a:p>
            <a:pPr marL="279400" indent="-267335">
              <a:lnSpc>
                <a:spcPct val="100000"/>
              </a:lnSpc>
              <a:buClr>
                <a:srgbClr val="9E8C3D"/>
              </a:buClr>
              <a:buFont typeface="Tahoma"/>
              <a:buAutoNum type="romanUcPeriod"/>
              <a:tabLst>
                <a:tab pos="280035" algn="l"/>
              </a:tabLst>
            </a:pPr>
            <a:r>
              <a:rPr dirty="0" sz="2650" spc="215">
                <a:solidFill>
                  <a:srgbClr val="001D54"/>
                </a:solidFill>
                <a:latin typeface="Tahoma"/>
                <a:cs typeface="Tahoma"/>
              </a:rPr>
              <a:t>Comprovar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6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15">
                <a:solidFill>
                  <a:srgbClr val="001D54"/>
                </a:solidFill>
                <a:latin typeface="Tahoma"/>
                <a:cs typeface="Tahoma"/>
              </a:rPr>
              <a:t>propriedade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001D54"/>
                </a:solidFill>
                <a:latin typeface="Tahoma"/>
                <a:cs typeface="Tahoma"/>
              </a:rPr>
              <a:t>dos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14">
                <a:solidFill>
                  <a:srgbClr val="001D54"/>
                </a:solidFill>
                <a:latin typeface="Tahoma"/>
                <a:cs typeface="Tahoma"/>
              </a:rPr>
              <a:t>bens,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10">
                <a:solidFill>
                  <a:srgbClr val="001D54"/>
                </a:solidFill>
                <a:latin typeface="Tahoma"/>
                <a:cs typeface="Tahoma"/>
              </a:rPr>
              <a:t>por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65">
                <a:solidFill>
                  <a:srgbClr val="001D54"/>
                </a:solidFill>
                <a:latin typeface="Tahoma"/>
                <a:cs typeface="Tahoma"/>
              </a:rPr>
              <a:t>meio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documentação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20">
                <a:solidFill>
                  <a:srgbClr val="001D54"/>
                </a:solidFill>
                <a:latin typeface="Tahoma"/>
                <a:cs typeface="Tahoma"/>
              </a:rPr>
              <a:t>hábil;</a:t>
            </a:r>
            <a:endParaRPr sz="2650">
              <a:latin typeface="Tahoma"/>
              <a:cs typeface="Tahoma"/>
            </a:endParaRPr>
          </a:p>
          <a:p>
            <a:pPr marL="386715" indent="-374650">
              <a:lnSpc>
                <a:spcPct val="100000"/>
              </a:lnSpc>
              <a:spcBef>
                <a:spcPts val="495"/>
              </a:spcBef>
              <a:buClr>
                <a:srgbClr val="9E8C3D"/>
              </a:buClr>
              <a:buFont typeface="Tahoma"/>
              <a:buAutoNum type="romanUcPeriod"/>
              <a:tabLst>
                <a:tab pos="387350" algn="l"/>
              </a:tabLst>
            </a:pPr>
            <a:r>
              <a:rPr dirty="0" sz="2650" spc="165">
                <a:solidFill>
                  <a:srgbClr val="001D54"/>
                </a:solidFill>
                <a:latin typeface="Tahoma"/>
                <a:cs typeface="Tahoma"/>
              </a:rPr>
              <a:t>Baixar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35">
                <a:solidFill>
                  <a:srgbClr val="001D54"/>
                </a:solidFill>
                <a:latin typeface="Tahoma"/>
                <a:cs typeface="Tahoma"/>
              </a:rPr>
              <a:t>os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001D54"/>
                </a:solidFill>
                <a:latin typeface="Tahoma"/>
                <a:cs typeface="Tahoma"/>
              </a:rPr>
              <a:t>bens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001D54"/>
                </a:solidFill>
                <a:latin typeface="Tahoma"/>
                <a:cs typeface="Tahoma"/>
              </a:rPr>
              <a:t>doados</a:t>
            </a:r>
            <a:r>
              <a:rPr dirty="0" sz="2650" spc="-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95">
                <a:solidFill>
                  <a:srgbClr val="001D54"/>
                </a:solidFill>
                <a:latin typeface="Tahoma"/>
                <a:cs typeface="Tahoma"/>
              </a:rPr>
              <a:t>declaração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650" spc="-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001D54"/>
                </a:solidFill>
                <a:latin typeface="Tahoma"/>
                <a:cs typeface="Tahoma"/>
              </a:rPr>
              <a:t>bens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6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650" spc="-14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05">
                <a:solidFill>
                  <a:srgbClr val="001D54"/>
                </a:solidFill>
                <a:latin typeface="Tahoma"/>
                <a:cs typeface="Tahoma"/>
              </a:rPr>
              <a:t>direitos;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ts val="3679"/>
              </a:lnSpc>
              <a:spcBef>
                <a:spcPts val="90"/>
              </a:spcBef>
              <a:buClr>
                <a:srgbClr val="9E8C3D"/>
              </a:buClr>
              <a:buFont typeface="Tahoma"/>
              <a:buAutoNum type="romanUcPeriod"/>
              <a:tabLst>
                <a:tab pos="494665" algn="l"/>
              </a:tabLst>
            </a:pPr>
            <a:r>
              <a:rPr dirty="0" sz="2650" spc="175">
                <a:solidFill>
                  <a:srgbClr val="001D54"/>
                </a:solidFill>
                <a:latin typeface="Tahoma"/>
                <a:cs typeface="Tahoma"/>
              </a:rPr>
              <a:t>Considerar</a:t>
            </a:r>
            <a:r>
              <a:rPr dirty="0" sz="26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310">
                <a:solidFill>
                  <a:srgbClr val="001D54"/>
                </a:solidFill>
                <a:latin typeface="Tahoma"/>
                <a:cs typeface="Tahoma"/>
              </a:rPr>
              <a:t>como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40">
                <a:solidFill>
                  <a:srgbClr val="001D54"/>
                </a:solidFill>
                <a:latin typeface="Tahoma"/>
                <a:cs typeface="Tahoma"/>
              </a:rPr>
              <a:t>valor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001D54"/>
                </a:solidFill>
                <a:latin typeface="Tahoma"/>
                <a:cs typeface="Tahoma"/>
              </a:rPr>
              <a:t>dos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001D54"/>
                </a:solidFill>
                <a:latin typeface="Tahoma"/>
                <a:cs typeface="Tahoma"/>
              </a:rPr>
              <a:t>bens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001D54"/>
                </a:solidFill>
                <a:latin typeface="Tahoma"/>
                <a:cs typeface="Tahoma"/>
              </a:rPr>
              <a:t>doados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40">
                <a:solidFill>
                  <a:srgbClr val="001D54"/>
                </a:solidFill>
                <a:latin typeface="Tahoma"/>
                <a:cs typeface="Tahoma"/>
              </a:rPr>
              <a:t>valor</a:t>
            </a:r>
            <a:r>
              <a:rPr dirty="0" sz="26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0">
                <a:solidFill>
                  <a:srgbClr val="001D54"/>
                </a:solidFill>
                <a:latin typeface="Tahoma"/>
                <a:cs typeface="Tahoma"/>
              </a:rPr>
              <a:t>constante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da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40">
                <a:solidFill>
                  <a:srgbClr val="001D54"/>
                </a:solidFill>
                <a:latin typeface="Tahoma"/>
                <a:cs typeface="Tahoma"/>
              </a:rPr>
              <a:t>última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50">
                <a:solidFill>
                  <a:srgbClr val="001D54"/>
                </a:solidFill>
                <a:latin typeface="Tahoma"/>
                <a:cs typeface="Tahoma"/>
              </a:rPr>
              <a:t>Declaração,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10">
                <a:solidFill>
                  <a:srgbClr val="001D54"/>
                </a:solidFill>
                <a:latin typeface="Tahoma"/>
                <a:cs typeface="Tahoma"/>
              </a:rPr>
              <a:t>desde</a:t>
            </a:r>
            <a:r>
              <a:rPr dirty="0" sz="2650" spc="-1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que </a:t>
            </a:r>
            <a:r>
              <a:rPr dirty="0" sz="2650" spc="-81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15">
                <a:solidFill>
                  <a:srgbClr val="001D54"/>
                </a:solidFill>
                <a:latin typeface="Tahoma"/>
                <a:cs typeface="Tahoma"/>
              </a:rPr>
              <a:t>não</a:t>
            </a:r>
            <a:r>
              <a:rPr dirty="0" sz="2650" spc="-1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04">
                <a:solidFill>
                  <a:srgbClr val="001D54"/>
                </a:solidFill>
                <a:latin typeface="Tahoma"/>
                <a:cs typeface="Tahoma"/>
              </a:rPr>
              <a:t>exceda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20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40">
                <a:solidFill>
                  <a:srgbClr val="001D54"/>
                </a:solidFill>
                <a:latin typeface="Tahoma"/>
                <a:cs typeface="Tahoma"/>
              </a:rPr>
              <a:t>valor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25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650" spc="-14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650" spc="190">
                <a:solidFill>
                  <a:srgbClr val="001D54"/>
                </a:solidFill>
                <a:latin typeface="Tahoma"/>
                <a:cs typeface="Tahoma"/>
              </a:rPr>
              <a:t>mercado.</a:t>
            </a:r>
            <a:endParaRPr sz="2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9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5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80536" y="6855675"/>
            <a:ext cx="1742439" cy="1409700"/>
          </a:xfrm>
          <a:custGeom>
            <a:avLst/>
            <a:gdLst/>
            <a:ahLst/>
            <a:cxnLst/>
            <a:rect l="l" t="t" r="r" b="b"/>
            <a:pathLst>
              <a:path w="1742439" h="1409700">
                <a:moveTo>
                  <a:pt x="1238656" y="246824"/>
                </a:moveTo>
                <a:lnTo>
                  <a:pt x="1232611" y="216204"/>
                </a:lnTo>
                <a:lnTo>
                  <a:pt x="1215720" y="189661"/>
                </a:lnTo>
                <a:lnTo>
                  <a:pt x="1189875" y="169113"/>
                </a:lnTo>
                <a:lnTo>
                  <a:pt x="1156931" y="156489"/>
                </a:lnTo>
                <a:lnTo>
                  <a:pt x="1156931" y="127571"/>
                </a:lnTo>
                <a:lnTo>
                  <a:pt x="1154722" y="116674"/>
                </a:lnTo>
                <a:lnTo>
                  <a:pt x="1148715" y="107759"/>
                </a:lnTo>
                <a:lnTo>
                  <a:pt x="1139799" y="101739"/>
                </a:lnTo>
                <a:lnTo>
                  <a:pt x="1128890" y="99529"/>
                </a:lnTo>
                <a:lnTo>
                  <a:pt x="1117981" y="101739"/>
                </a:lnTo>
                <a:lnTo>
                  <a:pt x="1109065" y="107759"/>
                </a:lnTo>
                <a:lnTo>
                  <a:pt x="1103058" y="116674"/>
                </a:lnTo>
                <a:lnTo>
                  <a:pt x="1100848" y="127571"/>
                </a:lnTo>
                <a:lnTo>
                  <a:pt x="1100848" y="156489"/>
                </a:lnTo>
                <a:lnTo>
                  <a:pt x="1067904" y="169113"/>
                </a:lnTo>
                <a:lnTo>
                  <a:pt x="1042060" y="189661"/>
                </a:lnTo>
                <a:lnTo>
                  <a:pt x="1025169" y="216204"/>
                </a:lnTo>
                <a:lnTo>
                  <a:pt x="1019124" y="246824"/>
                </a:lnTo>
                <a:lnTo>
                  <a:pt x="1019124" y="266179"/>
                </a:lnTo>
                <a:lnTo>
                  <a:pt x="1031062" y="308622"/>
                </a:lnTo>
                <a:lnTo>
                  <a:pt x="1064133" y="341757"/>
                </a:lnTo>
                <a:lnTo>
                  <a:pt x="1164120" y="403631"/>
                </a:lnTo>
                <a:lnTo>
                  <a:pt x="1171956" y="409587"/>
                </a:lnTo>
                <a:lnTo>
                  <a:pt x="1177747" y="416382"/>
                </a:lnTo>
                <a:lnTo>
                  <a:pt x="1181341" y="423773"/>
                </a:lnTo>
                <a:lnTo>
                  <a:pt x="1182573" y="431533"/>
                </a:lnTo>
                <a:lnTo>
                  <a:pt x="1182573" y="443903"/>
                </a:lnTo>
                <a:lnTo>
                  <a:pt x="1159522" y="474484"/>
                </a:lnTo>
                <a:lnTo>
                  <a:pt x="1128890" y="481279"/>
                </a:lnTo>
                <a:lnTo>
                  <a:pt x="1125080" y="481279"/>
                </a:lnTo>
                <a:lnTo>
                  <a:pt x="1086078" y="469404"/>
                </a:lnTo>
                <a:lnTo>
                  <a:pt x="1071397" y="443903"/>
                </a:lnTo>
                <a:lnTo>
                  <a:pt x="1071397" y="431876"/>
                </a:lnTo>
                <a:lnTo>
                  <a:pt x="1069187" y="420979"/>
                </a:lnTo>
                <a:lnTo>
                  <a:pt x="1063167" y="412064"/>
                </a:lnTo>
                <a:lnTo>
                  <a:pt x="1054252" y="406044"/>
                </a:lnTo>
                <a:lnTo>
                  <a:pt x="1043355" y="403834"/>
                </a:lnTo>
                <a:lnTo>
                  <a:pt x="1032446" y="406044"/>
                </a:lnTo>
                <a:lnTo>
                  <a:pt x="1023531" y="412064"/>
                </a:lnTo>
                <a:lnTo>
                  <a:pt x="1017524" y="420979"/>
                </a:lnTo>
                <a:lnTo>
                  <a:pt x="1015314" y="431876"/>
                </a:lnTo>
                <a:lnTo>
                  <a:pt x="1015314" y="443903"/>
                </a:lnTo>
                <a:lnTo>
                  <a:pt x="1030732" y="491693"/>
                </a:lnTo>
                <a:lnTo>
                  <a:pt x="1068120" y="523773"/>
                </a:lnTo>
                <a:lnTo>
                  <a:pt x="1099146" y="534708"/>
                </a:lnTo>
                <a:lnTo>
                  <a:pt x="1098931" y="565327"/>
                </a:lnTo>
                <a:lnTo>
                  <a:pt x="1101051" y="576249"/>
                </a:lnTo>
                <a:lnTo>
                  <a:pt x="1106995" y="585203"/>
                </a:lnTo>
                <a:lnTo>
                  <a:pt x="1115872" y="591286"/>
                </a:lnTo>
                <a:lnTo>
                  <a:pt x="1126756" y="593572"/>
                </a:lnTo>
                <a:lnTo>
                  <a:pt x="1126972" y="593572"/>
                </a:lnTo>
                <a:lnTo>
                  <a:pt x="1155014" y="565746"/>
                </a:lnTo>
                <a:lnTo>
                  <a:pt x="1155242" y="534606"/>
                </a:lnTo>
                <a:lnTo>
                  <a:pt x="1171206" y="530110"/>
                </a:lnTo>
                <a:lnTo>
                  <a:pt x="1211846" y="505066"/>
                </a:lnTo>
                <a:lnTo>
                  <a:pt x="1236891" y="460565"/>
                </a:lnTo>
                <a:lnTo>
                  <a:pt x="1238656" y="443915"/>
                </a:lnTo>
                <a:lnTo>
                  <a:pt x="1238656" y="431533"/>
                </a:lnTo>
                <a:lnTo>
                  <a:pt x="1226718" y="389089"/>
                </a:lnTo>
                <a:lnTo>
                  <a:pt x="1193647" y="355968"/>
                </a:lnTo>
                <a:lnTo>
                  <a:pt x="1093660" y="294081"/>
                </a:lnTo>
                <a:lnTo>
                  <a:pt x="1085837" y="288124"/>
                </a:lnTo>
                <a:lnTo>
                  <a:pt x="1080046" y="281330"/>
                </a:lnTo>
                <a:lnTo>
                  <a:pt x="1076452" y="273939"/>
                </a:lnTo>
                <a:lnTo>
                  <a:pt x="1075207" y="266179"/>
                </a:lnTo>
                <a:lnTo>
                  <a:pt x="1075207" y="246824"/>
                </a:lnTo>
                <a:lnTo>
                  <a:pt x="1098257" y="216255"/>
                </a:lnTo>
                <a:lnTo>
                  <a:pt x="1128890" y="209461"/>
                </a:lnTo>
                <a:lnTo>
                  <a:pt x="1139786" y="210235"/>
                </a:lnTo>
                <a:lnTo>
                  <a:pt x="1174178" y="226961"/>
                </a:lnTo>
                <a:lnTo>
                  <a:pt x="1182573" y="246824"/>
                </a:lnTo>
                <a:lnTo>
                  <a:pt x="1182573" y="268668"/>
                </a:lnTo>
                <a:lnTo>
                  <a:pt x="1184783" y="279565"/>
                </a:lnTo>
                <a:lnTo>
                  <a:pt x="1190790" y="288480"/>
                </a:lnTo>
                <a:lnTo>
                  <a:pt x="1199705" y="294500"/>
                </a:lnTo>
                <a:lnTo>
                  <a:pt x="1210614" y="296697"/>
                </a:lnTo>
                <a:lnTo>
                  <a:pt x="1221524" y="294500"/>
                </a:lnTo>
                <a:lnTo>
                  <a:pt x="1230439" y="288480"/>
                </a:lnTo>
                <a:lnTo>
                  <a:pt x="1236446" y="279565"/>
                </a:lnTo>
                <a:lnTo>
                  <a:pt x="1238656" y="268668"/>
                </a:lnTo>
                <a:lnTo>
                  <a:pt x="1238656" y="246824"/>
                </a:lnTo>
                <a:close/>
              </a:path>
              <a:path w="1742439" h="1409700">
                <a:moveTo>
                  <a:pt x="1473619" y="346557"/>
                </a:moveTo>
                <a:lnTo>
                  <a:pt x="1470444" y="299593"/>
                </a:lnTo>
                <a:lnTo>
                  <a:pt x="1461211" y="254533"/>
                </a:lnTo>
                <a:lnTo>
                  <a:pt x="1446339" y="211797"/>
                </a:lnTo>
                <a:lnTo>
                  <a:pt x="1426222" y="171780"/>
                </a:lnTo>
                <a:lnTo>
                  <a:pt x="1415973" y="156629"/>
                </a:lnTo>
                <a:lnTo>
                  <a:pt x="1415973" y="346557"/>
                </a:lnTo>
                <a:lnTo>
                  <a:pt x="1412189" y="393357"/>
                </a:lnTo>
                <a:lnTo>
                  <a:pt x="1401216" y="437781"/>
                </a:lnTo>
                <a:lnTo>
                  <a:pt x="1383677" y="479221"/>
                </a:lnTo>
                <a:lnTo>
                  <a:pt x="1360144" y="517080"/>
                </a:lnTo>
                <a:lnTo>
                  <a:pt x="1331239" y="550760"/>
                </a:lnTo>
                <a:lnTo>
                  <a:pt x="1297546" y="579666"/>
                </a:lnTo>
                <a:lnTo>
                  <a:pt x="1259674" y="603186"/>
                </a:lnTo>
                <a:lnTo>
                  <a:pt x="1218222" y="620725"/>
                </a:lnTo>
                <a:lnTo>
                  <a:pt x="1173784" y="631698"/>
                </a:lnTo>
                <a:lnTo>
                  <a:pt x="1126972" y="635482"/>
                </a:lnTo>
                <a:lnTo>
                  <a:pt x="1080160" y="631698"/>
                </a:lnTo>
                <a:lnTo>
                  <a:pt x="1035723" y="620725"/>
                </a:lnTo>
                <a:lnTo>
                  <a:pt x="994270" y="603186"/>
                </a:lnTo>
                <a:lnTo>
                  <a:pt x="956398" y="579666"/>
                </a:lnTo>
                <a:lnTo>
                  <a:pt x="922705" y="550760"/>
                </a:lnTo>
                <a:lnTo>
                  <a:pt x="893800" y="517080"/>
                </a:lnTo>
                <a:lnTo>
                  <a:pt x="870280" y="479221"/>
                </a:lnTo>
                <a:lnTo>
                  <a:pt x="852728" y="437781"/>
                </a:lnTo>
                <a:lnTo>
                  <a:pt x="841756" y="393357"/>
                </a:lnTo>
                <a:lnTo>
                  <a:pt x="837971" y="346557"/>
                </a:lnTo>
                <a:lnTo>
                  <a:pt x="841756" y="299758"/>
                </a:lnTo>
                <a:lnTo>
                  <a:pt x="852728" y="255333"/>
                </a:lnTo>
                <a:lnTo>
                  <a:pt x="870280" y="213893"/>
                </a:lnTo>
                <a:lnTo>
                  <a:pt x="893800" y="176034"/>
                </a:lnTo>
                <a:lnTo>
                  <a:pt x="922705" y="142354"/>
                </a:lnTo>
                <a:lnTo>
                  <a:pt x="956398" y="113449"/>
                </a:lnTo>
                <a:lnTo>
                  <a:pt x="994270" y="89928"/>
                </a:lnTo>
                <a:lnTo>
                  <a:pt x="1035723" y="72377"/>
                </a:lnTo>
                <a:lnTo>
                  <a:pt x="1080160" y="61417"/>
                </a:lnTo>
                <a:lnTo>
                  <a:pt x="1126972" y="57632"/>
                </a:lnTo>
                <a:lnTo>
                  <a:pt x="1173784" y="61417"/>
                </a:lnTo>
                <a:lnTo>
                  <a:pt x="1218222" y="72377"/>
                </a:lnTo>
                <a:lnTo>
                  <a:pt x="1259674" y="89928"/>
                </a:lnTo>
                <a:lnTo>
                  <a:pt x="1297546" y="113449"/>
                </a:lnTo>
                <a:lnTo>
                  <a:pt x="1331239" y="142354"/>
                </a:lnTo>
                <a:lnTo>
                  <a:pt x="1360144" y="176034"/>
                </a:lnTo>
                <a:lnTo>
                  <a:pt x="1383677" y="213893"/>
                </a:lnTo>
                <a:lnTo>
                  <a:pt x="1401216" y="255333"/>
                </a:lnTo>
                <a:lnTo>
                  <a:pt x="1412189" y="299758"/>
                </a:lnTo>
                <a:lnTo>
                  <a:pt x="1415973" y="346557"/>
                </a:lnTo>
                <a:lnTo>
                  <a:pt x="1415973" y="156629"/>
                </a:lnTo>
                <a:lnTo>
                  <a:pt x="1401292" y="134924"/>
                </a:lnTo>
                <a:lnTo>
                  <a:pt x="1371968" y="101625"/>
                </a:lnTo>
                <a:lnTo>
                  <a:pt x="1338668" y="72301"/>
                </a:lnTo>
                <a:lnTo>
                  <a:pt x="1316951" y="57632"/>
                </a:lnTo>
                <a:lnTo>
                  <a:pt x="1301800" y="47383"/>
                </a:lnTo>
                <a:lnTo>
                  <a:pt x="1261770" y="27279"/>
                </a:lnTo>
                <a:lnTo>
                  <a:pt x="1219022" y="12407"/>
                </a:lnTo>
                <a:lnTo>
                  <a:pt x="1173949" y="3175"/>
                </a:lnTo>
                <a:lnTo>
                  <a:pt x="1126972" y="0"/>
                </a:lnTo>
                <a:lnTo>
                  <a:pt x="1079995" y="3175"/>
                </a:lnTo>
                <a:lnTo>
                  <a:pt x="1034923" y="12407"/>
                </a:lnTo>
                <a:lnTo>
                  <a:pt x="992174" y="27279"/>
                </a:lnTo>
                <a:lnTo>
                  <a:pt x="952144" y="47383"/>
                </a:lnTo>
                <a:lnTo>
                  <a:pt x="915276" y="72301"/>
                </a:lnTo>
                <a:lnTo>
                  <a:pt x="881976" y="101625"/>
                </a:lnTo>
                <a:lnTo>
                  <a:pt x="852652" y="134924"/>
                </a:lnTo>
                <a:lnTo>
                  <a:pt x="827722" y="171780"/>
                </a:lnTo>
                <a:lnTo>
                  <a:pt x="807618" y="211797"/>
                </a:lnTo>
                <a:lnTo>
                  <a:pt x="792734" y="254533"/>
                </a:lnTo>
                <a:lnTo>
                  <a:pt x="783501" y="299593"/>
                </a:lnTo>
                <a:lnTo>
                  <a:pt x="780326" y="346557"/>
                </a:lnTo>
                <a:lnTo>
                  <a:pt x="783501" y="393522"/>
                </a:lnTo>
                <a:lnTo>
                  <a:pt x="792734" y="438581"/>
                </a:lnTo>
                <a:lnTo>
                  <a:pt x="807618" y="481317"/>
                </a:lnTo>
                <a:lnTo>
                  <a:pt x="827722" y="521335"/>
                </a:lnTo>
                <a:lnTo>
                  <a:pt x="852652" y="558190"/>
                </a:lnTo>
                <a:lnTo>
                  <a:pt x="881976" y="591489"/>
                </a:lnTo>
                <a:lnTo>
                  <a:pt x="915276" y="620801"/>
                </a:lnTo>
                <a:lnTo>
                  <a:pt x="952144" y="645731"/>
                </a:lnTo>
                <a:lnTo>
                  <a:pt x="992174" y="665835"/>
                </a:lnTo>
                <a:lnTo>
                  <a:pt x="1034923" y="680707"/>
                </a:lnTo>
                <a:lnTo>
                  <a:pt x="1079995" y="689940"/>
                </a:lnTo>
                <a:lnTo>
                  <a:pt x="1126972" y="693102"/>
                </a:lnTo>
                <a:lnTo>
                  <a:pt x="1173949" y="689940"/>
                </a:lnTo>
                <a:lnTo>
                  <a:pt x="1219022" y="680707"/>
                </a:lnTo>
                <a:lnTo>
                  <a:pt x="1261770" y="665835"/>
                </a:lnTo>
                <a:lnTo>
                  <a:pt x="1301800" y="645731"/>
                </a:lnTo>
                <a:lnTo>
                  <a:pt x="1316951" y="635482"/>
                </a:lnTo>
                <a:lnTo>
                  <a:pt x="1338668" y="620801"/>
                </a:lnTo>
                <a:lnTo>
                  <a:pt x="1371968" y="591489"/>
                </a:lnTo>
                <a:lnTo>
                  <a:pt x="1401292" y="558190"/>
                </a:lnTo>
                <a:lnTo>
                  <a:pt x="1426222" y="521335"/>
                </a:lnTo>
                <a:lnTo>
                  <a:pt x="1446339" y="481317"/>
                </a:lnTo>
                <a:lnTo>
                  <a:pt x="1461211" y="438581"/>
                </a:lnTo>
                <a:lnTo>
                  <a:pt x="1470444" y="393522"/>
                </a:lnTo>
                <a:lnTo>
                  <a:pt x="1473619" y="346557"/>
                </a:lnTo>
                <a:close/>
              </a:path>
              <a:path w="1742439" h="1409700">
                <a:moveTo>
                  <a:pt x="1742211" y="854875"/>
                </a:moveTo>
                <a:lnTo>
                  <a:pt x="1733981" y="813041"/>
                </a:lnTo>
                <a:lnTo>
                  <a:pt x="1726285" y="800354"/>
                </a:lnTo>
                <a:lnTo>
                  <a:pt x="1711718" y="776389"/>
                </a:lnTo>
                <a:lnTo>
                  <a:pt x="1682915" y="754430"/>
                </a:lnTo>
                <a:lnTo>
                  <a:pt x="1682915" y="854875"/>
                </a:lnTo>
                <a:lnTo>
                  <a:pt x="1682788" y="856856"/>
                </a:lnTo>
                <a:lnTo>
                  <a:pt x="1671383" y="895858"/>
                </a:lnTo>
                <a:lnTo>
                  <a:pt x="1212646" y="1270000"/>
                </a:lnTo>
                <a:lnTo>
                  <a:pt x="1181366" y="1292707"/>
                </a:lnTo>
                <a:lnTo>
                  <a:pt x="1147813" y="1311668"/>
                </a:lnTo>
                <a:lnTo>
                  <a:pt x="1112342" y="1326705"/>
                </a:lnTo>
                <a:lnTo>
                  <a:pt x="1075270" y="1337652"/>
                </a:lnTo>
                <a:lnTo>
                  <a:pt x="1026642" y="1346581"/>
                </a:lnTo>
                <a:lnTo>
                  <a:pt x="979563" y="1350060"/>
                </a:lnTo>
                <a:lnTo>
                  <a:pt x="932675" y="1348079"/>
                </a:lnTo>
                <a:lnTo>
                  <a:pt x="884605" y="1340637"/>
                </a:lnTo>
                <a:lnTo>
                  <a:pt x="833996" y="1327734"/>
                </a:lnTo>
                <a:lnTo>
                  <a:pt x="778141" y="1308925"/>
                </a:lnTo>
                <a:lnTo>
                  <a:pt x="603605" y="1253515"/>
                </a:lnTo>
                <a:lnTo>
                  <a:pt x="418198" y="1194663"/>
                </a:lnTo>
                <a:lnTo>
                  <a:pt x="415163" y="1194193"/>
                </a:lnTo>
                <a:lnTo>
                  <a:pt x="305803" y="1194193"/>
                </a:lnTo>
                <a:lnTo>
                  <a:pt x="305803" y="856856"/>
                </a:lnTo>
                <a:lnTo>
                  <a:pt x="416280" y="856856"/>
                </a:lnTo>
                <a:lnTo>
                  <a:pt x="420382" y="855980"/>
                </a:lnTo>
                <a:lnTo>
                  <a:pt x="479717" y="829614"/>
                </a:lnTo>
                <a:lnTo>
                  <a:pt x="529170" y="811885"/>
                </a:lnTo>
                <a:lnTo>
                  <a:pt x="579793" y="801878"/>
                </a:lnTo>
                <a:lnTo>
                  <a:pt x="630859" y="799503"/>
                </a:lnTo>
                <a:lnTo>
                  <a:pt x="681659" y="804684"/>
                </a:lnTo>
                <a:lnTo>
                  <a:pt x="731494" y="817359"/>
                </a:lnTo>
                <a:lnTo>
                  <a:pt x="779627" y="837438"/>
                </a:lnTo>
                <a:lnTo>
                  <a:pt x="825373" y="864831"/>
                </a:lnTo>
                <a:lnTo>
                  <a:pt x="843026" y="885355"/>
                </a:lnTo>
                <a:lnTo>
                  <a:pt x="864311" y="900658"/>
                </a:lnTo>
                <a:lnTo>
                  <a:pt x="888365" y="910221"/>
                </a:lnTo>
                <a:lnTo>
                  <a:pt x="914298" y="913523"/>
                </a:lnTo>
                <a:lnTo>
                  <a:pt x="1200188" y="913523"/>
                </a:lnTo>
                <a:lnTo>
                  <a:pt x="1219098" y="917790"/>
                </a:lnTo>
                <a:lnTo>
                  <a:pt x="1234694" y="929424"/>
                </a:lnTo>
                <a:lnTo>
                  <a:pt x="1245387" y="946670"/>
                </a:lnTo>
                <a:lnTo>
                  <a:pt x="1249540" y="967752"/>
                </a:lnTo>
                <a:lnTo>
                  <a:pt x="1248600" y="979919"/>
                </a:lnTo>
                <a:lnTo>
                  <a:pt x="1227950" y="1016114"/>
                </a:lnTo>
                <a:lnTo>
                  <a:pt x="1189634" y="1024204"/>
                </a:lnTo>
                <a:lnTo>
                  <a:pt x="871613" y="1024204"/>
                </a:lnTo>
                <a:lnTo>
                  <a:pt x="860056" y="1026477"/>
                </a:lnTo>
                <a:lnTo>
                  <a:pt x="850519" y="1032725"/>
                </a:lnTo>
                <a:lnTo>
                  <a:pt x="844003" y="1042022"/>
                </a:lnTo>
                <a:lnTo>
                  <a:pt x="841502" y="1053477"/>
                </a:lnTo>
                <a:lnTo>
                  <a:pt x="843724" y="1065161"/>
                </a:lnTo>
                <a:lnTo>
                  <a:pt x="850061" y="1074712"/>
                </a:lnTo>
                <a:lnTo>
                  <a:pt x="859536" y="1081163"/>
                </a:lnTo>
                <a:lnTo>
                  <a:pt x="871181" y="1083538"/>
                </a:lnTo>
                <a:lnTo>
                  <a:pt x="1202728" y="1083538"/>
                </a:lnTo>
                <a:lnTo>
                  <a:pt x="1256207" y="1073264"/>
                </a:lnTo>
                <a:lnTo>
                  <a:pt x="1307731" y="1049362"/>
                </a:lnTo>
                <a:lnTo>
                  <a:pt x="1403159" y="974432"/>
                </a:lnTo>
                <a:lnTo>
                  <a:pt x="1604683" y="811466"/>
                </a:lnTo>
                <a:lnTo>
                  <a:pt x="1620151" y="802500"/>
                </a:lnTo>
                <a:lnTo>
                  <a:pt x="1636826" y="800354"/>
                </a:lnTo>
                <a:lnTo>
                  <a:pt x="1653159" y="804926"/>
                </a:lnTo>
                <a:lnTo>
                  <a:pt x="1667598" y="816089"/>
                </a:lnTo>
                <a:lnTo>
                  <a:pt x="1678635" y="834237"/>
                </a:lnTo>
                <a:lnTo>
                  <a:pt x="1682915" y="854875"/>
                </a:lnTo>
                <a:lnTo>
                  <a:pt x="1682915" y="754430"/>
                </a:lnTo>
                <a:lnTo>
                  <a:pt x="1678673" y="751192"/>
                </a:lnTo>
                <a:lnTo>
                  <a:pt x="1640801" y="740918"/>
                </a:lnTo>
                <a:lnTo>
                  <a:pt x="1602016" y="745845"/>
                </a:lnTo>
                <a:lnTo>
                  <a:pt x="1566265" y="766229"/>
                </a:lnTo>
                <a:lnTo>
                  <a:pt x="1308785" y="974432"/>
                </a:lnTo>
                <a:lnTo>
                  <a:pt x="1308887" y="966774"/>
                </a:lnTo>
                <a:lnTo>
                  <a:pt x="1299756" y="922985"/>
                </a:lnTo>
                <a:lnTo>
                  <a:pt x="1276248" y="887196"/>
                </a:lnTo>
                <a:lnTo>
                  <a:pt x="1241882" y="863041"/>
                </a:lnTo>
                <a:lnTo>
                  <a:pt x="1200188" y="854176"/>
                </a:lnTo>
                <a:lnTo>
                  <a:pt x="914298" y="854176"/>
                </a:lnTo>
                <a:lnTo>
                  <a:pt x="902182" y="852449"/>
                </a:lnTo>
                <a:lnTo>
                  <a:pt x="890905" y="847432"/>
                </a:lnTo>
                <a:lnTo>
                  <a:pt x="880922" y="839431"/>
                </a:lnTo>
                <a:lnTo>
                  <a:pt x="872705" y="828738"/>
                </a:lnTo>
                <a:lnTo>
                  <a:pt x="870648" y="825284"/>
                </a:lnTo>
                <a:lnTo>
                  <a:pt x="867803" y="822439"/>
                </a:lnTo>
                <a:lnTo>
                  <a:pt x="864641" y="819950"/>
                </a:lnTo>
                <a:lnTo>
                  <a:pt x="834923" y="799503"/>
                </a:lnTo>
                <a:lnTo>
                  <a:pt x="832027" y="797509"/>
                </a:lnTo>
                <a:lnTo>
                  <a:pt x="781342" y="770191"/>
                </a:lnTo>
                <a:lnTo>
                  <a:pt x="736511" y="754062"/>
                </a:lnTo>
                <a:lnTo>
                  <a:pt x="690245" y="743673"/>
                </a:lnTo>
                <a:lnTo>
                  <a:pt x="643077" y="738949"/>
                </a:lnTo>
                <a:lnTo>
                  <a:pt x="595503" y="739825"/>
                </a:lnTo>
                <a:lnTo>
                  <a:pt x="548055" y="746239"/>
                </a:lnTo>
                <a:lnTo>
                  <a:pt x="501256" y="758113"/>
                </a:lnTo>
                <a:lnTo>
                  <a:pt x="455612" y="775385"/>
                </a:lnTo>
                <a:lnTo>
                  <a:pt x="405815" y="797509"/>
                </a:lnTo>
                <a:lnTo>
                  <a:pt x="305803" y="797509"/>
                </a:lnTo>
                <a:lnTo>
                  <a:pt x="305803" y="781532"/>
                </a:lnTo>
                <a:lnTo>
                  <a:pt x="305803" y="751852"/>
                </a:lnTo>
                <a:lnTo>
                  <a:pt x="303466" y="740308"/>
                </a:lnTo>
                <a:lnTo>
                  <a:pt x="297116" y="730885"/>
                </a:lnTo>
                <a:lnTo>
                  <a:pt x="287680" y="724522"/>
                </a:lnTo>
                <a:lnTo>
                  <a:pt x="276123" y="722185"/>
                </a:lnTo>
                <a:lnTo>
                  <a:pt x="246443" y="722185"/>
                </a:lnTo>
                <a:lnTo>
                  <a:pt x="246443" y="781532"/>
                </a:lnTo>
                <a:lnTo>
                  <a:pt x="246443" y="1270939"/>
                </a:lnTo>
                <a:lnTo>
                  <a:pt x="59347" y="1270939"/>
                </a:lnTo>
                <a:lnTo>
                  <a:pt x="59347" y="781532"/>
                </a:lnTo>
                <a:lnTo>
                  <a:pt x="246443" y="781532"/>
                </a:lnTo>
                <a:lnTo>
                  <a:pt x="246443" y="722185"/>
                </a:lnTo>
                <a:lnTo>
                  <a:pt x="29679" y="722185"/>
                </a:lnTo>
                <a:lnTo>
                  <a:pt x="18122" y="724522"/>
                </a:lnTo>
                <a:lnTo>
                  <a:pt x="8686" y="730885"/>
                </a:lnTo>
                <a:lnTo>
                  <a:pt x="2336" y="740308"/>
                </a:lnTo>
                <a:lnTo>
                  <a:pt x="0" y="751852"/>
                </a:lnTo>
                <a:lnTo>
                  <a:pt x="0" y="1300607"/>
                </a:lnTo>
                <a:lnTo>
                  <a:pt x="2336" y="1312151"/>
                </a:lnTo>
                <a:lnTo>
                  <a:pt x="8686" y="1321587"/>
                </a:lnTo>
                <a:lnTo>
                  <a:pt x="18122" y="1327937"/>
                </a:lnTo>
                <a:lnTo>
                  <a:pt x="29679" y="1330274"/>
                </a:lnTo>
                <a:lnTo>
                  <a:pt x="276123" y="1330274"/>
                </a:lnTo>
                <a:lnTo>
                  <a:pt x="287667" y="1327937"/>
                </a:lnTo>
                <a:lnTo>
                  <a:pt x="297103" y="1321587"/>
                </a:lnTo>
                <a:lnTo>
                  <a:pt x="303466" y="1312151"/>
                </a:lnTo>
                <a:lnTo>
                  <a:pt x="305803" y="1300607"/>
                </a:lnTo>
                <a:lnTo>
                  <a:pt x="305803" y="1270939"/>
                </a:lnTo>
                <a:lnTo>
                  <a:pt x="305803" y="1253515"/>
                </a:lnTo>
                <a:lnTo>
                  <a:pt x="407517" y="1253515"/>
                </a:lnTo>
                <a:lnTo>
                  <a:pt x="759510" y="1365250"/>
                </a:lnTo>
                <a:lnTo>
                  <a:pt x="817168" y="1384617"/>
                </a:lnTo>
                <a:lnTo>
                  <a:pt x="871194" y="1398447"/>
                </a:lnTo>
                <a:lnTo>
                  <a:pt x="922794" y="1406753"/>
                </a:lnTo>
                <a:lnTo>
                  <a:pt x="973188" y="1409522"/>
                </a:lnTo>
                <a:lnTo>
                  <a:pt x="1013523" y="1407744"/>
                </a:lnTo>
                <a:lnTo>
                  <a:pt x="1054481" y="1402410"/>
                </a:lnTo>
                <a:lnTo>
                  <a:pt x="1096695" y="1393520"/>
                </a:lnTo>
                <a:lnTo>
                  <a:pt x="1140764" y="1381074"/>
                </a:lnTo>
                <a:lnTo>
                  <a:pt x="1184414" y="1363586"/>
                </a:lnTo>
                <a:lnTo>
                  <a:pt x="1207363" y="1350060"/>
                </a:lnTo>
                <a:lnTo>
                  <a:pt x="1213396" y="1345755"/>
                </a:lnTo>
                <a:lnTo>
                  <a:pt x="1713230" y="938288"/>
                </a:lnTo>
                <a:lnTo>
                  <a:pt x="1736255" y="897153"/>
                </a:lnTo>
                <a:lnTo>
                  <a:pt x="1742211" y="854875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2540" y="2788647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2540" y="5074647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0621" y="320922"/>
            <a:ext cx="11687175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145"/>
              <a:t>O</a:t>
            </a:r>
            <a:r>
              <a:rPr dirty="0" sz="3850" spc="220"/>
              <a:t>p</a:t>
            </a:r>
            <a:r>
              <a:rPr dirty="0" sz="3850" spc="85"/>
              <a:t>o</a:t>
            </a:r>
            <a:r>
              <a:rPr dirty="0" sz="3850" spc="-25"/>
              <a:t>r</a:t>
            </a:r>
            <a:r>
              <a:rPr dirty="0" sz="3850" spc="80"/>
              <a:t>t</a:t>
            </a:r>
            <a:r>
              <a:rPr dirty="0" sz="3850" spc="95"/>
              <a:t>u</a:t>
            </a:r>
            <a:r>
              <a:rPr dirty="0" sz="3850" spc="135"/>
              <a:t>n</a:t>
            </a:r>
            <a:r>
              <a:rPr dirty="0" sz="3850" spc="35"/>
              <a:t>i</a:t>
            </a:r>
            <a:r>
              <a:rPr dirty="0" sz="3850" spc="225"/>
              <a:t>d</a:t>
            </a:r>
            <a:r>
              <a:rPr dirty="0" sz="3850" spc="10"/>
              <a:t>a</a:t>
            </a:r>
            <a:r>
              <a:rPr dirty="0" sz="3850" spc="225"/>
              <a:t>d</a:t>
            </a:r>
            <a:r>
              <a:rPr dirty="0" sz="3850" spc="40"/>
              <a:t>e</a:t>
            </a:r>
            <a:r>
              <a:rPr dirty="0" sz="3850" spc="5"/>
              <a:t>s</a:t>
            </a:r>
            <a:r>
              <a:rPr dirty="0" sz="3850" spc="-235"/>
              <a:t> </a:t>
            </a:r>
            <a:r>
              <a:rPr dirty="0" sz="3850" spc="220"/>
              <a:t>p</a:t>
            </a:r>
            <a:r>
              <a:rPr dirty="0" sz="3850" spc="10"/>
              <a:t>a</a:t>
            </a:r>
            <a:r>
              <a:rPr dirty="0" sz="3850" spc="-25"/>
              <a:t>r</a:t>
            </a:r>
            <a:r>
              <a:rPr dirty="0" sz="3850" spc="15"/>
              <a:t>a</a:t>
            </a:r>
            <a:r>
              <a:rPr dirty="0" sz="3850" spc="-235"/>
              <a:t> </a:t>
            </a:r>
            <a:r>
              <a:rPr dirty="0" sz="3850" spc="45"/>
              <a:t>D</a:t>
            </a:r>
            <a:r>
              <a:rPr dirty="0" sz="3850" spc="40"/>
              <a:t>e</a:t>
            </a:r>
            <a:r>
              <a:rPr dirty="0" sz="3850"/>
              <a:t>s</a:t>
            </a:r>
            <a:r>
              <a:rPr dirty="0" sz="3850" spc="80"/>
              <a:t>t</a:t>
            </a:r>
            <a:r>
              <a:rPr dirty="0" sz="3850" spc="35"/>
              <a:t>i</a:t>
            </a:r>
            <a:r>
              <a:rPr dirty="0" sz="3850" spc="135"/>
              <a:t>n</a:t>
            </a:r>
            <a:r>
              <a:rPr dirty="0" sz="3850" spc="10"/>
              <a:t>a</a:t>
            </a:r>
            <a:r>
              <a:rPr dirty="0" sz="3850" spc="140"/>
              <a:t>ç</a:t>
            </a:r>
            <a:r>
              <a:rPr dirty="0" sz="3850" spc="10"/>
              <a:t>ã</a:t>
            </a:r>
            <a:r>
              <a:rPr dirty="0" sz="3850" spc="90"/>
              <a:t>o</a:t>
            </a:r>
            <a:r>
              <a:rPr dirty="0" sz="3850" spc="-235"/>
              <a:t> </a:t>
            </a:r>
            <a:r>
              <a:rPr dirty="0" sz="3850" spc="-215"/>
              <a:t>-</a:t>
            </a:r>
            <a:r>
              <a:rPr dirty="0" sz="3850" spc="-235"/>
              <a:t> </a:t>
            </a:r>
            <a:r>
              <a:rPr dirty="0" sz="3850" spc="95">
                <a:solidFill>
                  <a:srgbClr val="9E8C3D"/>
                </a:solidFill>
              </a:rPr>
              <a:t>P</a:t>
            </a:r>
            <a:r>
              <a:rPr dirty="0" sz="3850" spc="40">
                <a:solidFill>
                  <a:srgbClr val="9E8C3D"/>
                </a:solidFill>
              </a:rPr>
              <a:t>e</a:t>
            </a:r>
            <a:r>
              <a:rPr dirty="0" sz="3850">
                <a:solidFill>
                  <a:srgbClr val="9E8C3D"/>
                </a:solidFill>
              </a:rPr>
              <a:t>ss</a:t>
            </a:r>
            <a:r>
              <a:rPr dirty="0" sz="3850" spc="85">
                <a:solidFill>
                  <a:srgbClr val="9E8C3D"/>
                </a:solidFill>
              </a:rPr>
              <a:t>o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95">
                <a:solidFill>
                  <a:srgbClr val="9E8C3D"/>
                </a:solidFill>
              </a:rPr>
              <a:t>F</a:t>
            </a:r>
            <a:r>
              <a:rPr dirty="0" sz="3850" spc="35">
                <a:solidFill>
                  <a:srgbClr val="9E8C3D"/>
                </a:solidFill>
              </a:rPr>
              <a:t>í</a:t>
            </a:r>
            <a:r>
              <a:rPr dirty="0" sz="3850">
                <a:solidFill>
                  <a:srgbClr val="9E8C3D"/>
                </a:solidFill>
              </a:rPr>
              <a:t>s</a:t>
            </a:r>
            <a:r>
              <a:rPr dirty="0" sz="3850" spc="35">
                <a:solidFill>
                  <a:srgbClr val="9E8C3D"/>
                </a:solidFill>
              </a:rPr>
              <a:t>i</a:t>
            </a:r>
            <a:r>
              <a:rPr dirty="0" sz="3850" spc="140">
                <a:solidFill>
                  <a:srgbClr val="9E8C3D"/>
                </a:solidFill>
              </a:rPr>
              <a:t>c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endParaRPr sz="3850"/>
          </a:p>
        </p:txBody>
      </p:sp>
      <p:sp>
        <p:nvSpPr>
          <p:cNvPr id="8" name="object 8"/>
          <p:cNvSpPr txBox="1"/>
          <p:nvPr/>
        </p:nvSpPr>
        <p:spPr>
          <a:xfrm>
            <a:off x="1651614" y="1241687"/>
            <a:ext cx="16005810" cy="704278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-515" b="1">
                <a:solidFill>
                  <a:srgbClr val="9E8C3D"/>
                </a:solidFill>
                <a:latin typeface="Tahoma"/>
                <a:cs typeface="Tahoma"/>
              </a:rPr>
              <a:t>II.</a:t>
            </a:r>
            <a:r>
              <a:rPr dirty="0" sz="3850" spc="-229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850" spc="315">
                <a:solidFill>
                  <a:srgbClr val="001D54"/>
                </a:solidFill>
                <a:latin typeface="Tahoma"/>
                <a:cs typeface="Tahoma"/>
              </a:rPr>
              <a:t>Diretamente</a:t>
            </a:r>
            <a:r>
              <a:rPr dirty="0" sz="38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330">
                <a:solidFill>
                  <a:srgbClr val="001D54"/>
                </a:solidFill>
                <a:latin typeface="Tahoma"/>
                <a:cs typeface="Tahoma"/>
              </a:rPr>
              <a:t>na</a:t>
            </a:r>
            <a:r>
              <a:rPr dirty="0" sz="38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285">
                <a:solidFill>
                  <a:srgbClr val="001D54"/>
                </a:solidFill>
                <a:latin typeface="Tahoma"/>
                <a:cs typeface="Tahoma"/>
              </a:rPr>
              <a:t>Declaração</a:t>
            </a:r>
            <a:r>
              <a:rPr dirty="0" sz="3850" spc="-1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375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38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65">
                <a:solidFill>
                  <a:srgbClr val="001D54"/>
                </a:solidFill>
                <a:latin typeface="Tahoma"/>
                <a:cs typeface="Tahoma"/>
              </a:rPr>
              <a:t>IR</a:t>
            </a:r>
            <a:r>
              <a:rPr dirty="0" sz="38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245">
                <a:solidFill>
                  <a:srgbClr val="001D54"/>
                </a:solidFill>
                <a:latin typeface="Tahoma"/>
                <a:cs typeface="Tahoma"/>
              </a:rPr>
              <a:t>Pessoa</a:t>
            </a:r>
            <a:r>
              <a:rPr dirty="0" sz="3850" spc="-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850" spc="229">
                <a:solidFill>
                  <a:srgbClr val="001D54"/>
                </a:solidFill>
                <a:latin typeface="Tahoma"/>
                <a:cs typeface="Tahoma"/>
              </a:rPr>
              <a:t>Física</a:t>
            </a:r>
            <a:endParaRPr sz="3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50">
              <a:latin typeface="Tahoma"/>
              <a:cs typeface="Tahoma"/>
            </a:endParaRPr>
          </a:p>
          <a:p>
            <a:pPr algn="just" marL="441325" marR="5080">
              <a:lnSpc>
                <a:spcPct val="115399"/>
              </a:lnSpc>
            </a:pPr>
            <a:r>
              <a:rPr dirty="0" sz="3250" spc="229">
                <a:solidFill>
                  <a:srgbClr val="9E8C3D"/>
                </a:solidFill>
                <a:latin typeface="Tahoma"/>
                <a:cs typeface="Tahoma"/>
              </a:rPr>
              <a:t>Estatuto </a:t>
            </a:r>
            <a:r>
              <a:rPr dirty="0" sz="3250" spc="305">
                <a:solidFill>
                  <a:srgbClr val="9E8C3D"/>
                </a:solidFill>
                <a:latin typeface="Tahoma"/>
                <a:cs typeface="Tahoma"/>
              </a:rPr>
              <a:t>da </a:t>
            </a:r>
            <a:r>
              <a:rPr dirty="0" sz="3250" spc="235">
                <a:solidFill>
                  <a:srgbClr val="9E8C3D"/>
                </a:solidFill>
                <a:latin typeface="Tahoma"/>
                <a:cs typeface="Tahoma"/>
              </a:rPr>
              <a:t>Criança </a:t>
            </a:r>
            <a:r>
              <a:rPr dirty="0" sz="3250" spc="200">
                <a:solidFill>
                  <a:srgbClr val="9E8C3D"/>
                </a:solidFill>
                <a:latin typeface="Tahoma"/>
                <a:cs typeface="Tahoma"/>
              </a:rPr>
              <a:t>e </a:t>
            </a:r>
            <a:r>
              <a:rPr dirty="0" sz="3250" spc="340">
                <a:solidFill>
                  <a:srgbClr val="9E8C3D"/>
                </a:solidFill>
                <a:latin typeface="Tahoma"/>
                <a:cs typeface="Tahoma"/>
              </a:rPr>
              <a:t>do </a:t>
            </a:r>
            <a:r>
              <a:rPr dirty="0" sz="3250" spc="265">
                <a:solidFill>
                  <a:srgbClr val="9E8C3D"/>
                </a:solidFill>
                <a:latin typeface="Tahoma"/>
                <a:cs typeface="Tahoma"/>
              </a:rPr>
              <a:t>Adolescente </a:t>
            </a:r>
            <a:r>
              <a:rPr dirty="0" sz="3250" spc="145">
                <a:solidFill>
                  <a:srgbClr val="9E8C3D"/>
                </a:solidFill>
                <a:latin typeface="Tahoma"/>
                <a:cs typeface="Tahoma"/>
              </a:rPr>
              <a:t>(ECA) </a:t>
            </a:r>
            <a:r>
              <a:rPr dirty="0" sz="3250" spc="15">
                <a:solidFill>
                  <a:srgbClr val="9E8C3D"/>
                </a:solidFill>
                <a:latin typeface="Tahoma"/>
                <a:cs typeface="Tahoma"/>
              </a:rPr>
              <a:t>- </a:t>
            </a:r>
            <a:r>
              <a:rPr dirty="0" sz="3250" spc="245">
                <a:solidFill>
                  <a:srgbClr val="9E8C3D"/>
                </a:solidFill>
                <a:latin typeface="Tahoma"/>
                <a:cs typeface="Tahoma"/>
              </a:rPr>
              <a:t>contribuições </a:t>
            </a:r>
            <a:r>
              <a:rPr dirty="0" sz="3250" spc="175">
                <a:solidFill>
                  <a:srgbClr val="9E8C3D"/>
                </a:solidFill>
                <a:latin typeface="Tahoma"/>
                <a:cs typeface="Tahoma"/>
              </a:rPr>
              <a:t>aos </a:t>
            </a:r>
            <a:r>
              <a:rPr dirty="0" sz="3250" spc="260">
                <a:solidFill>
                  <a:srgbClr val="9E8C3D"/>
                </a:solidFill>
                <a:latin typeface="Tahoma"/>
                <a:cs typeface="Tahoma"/>
              </a:rPr>
              <a:t>Fundos </a:t>
            </a:r>
            <a:r>
              <a:rPr dirty="0" sz="3250" spc="2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45">
                <a:solidFill>
                  <a:srgbClr val="9E8C3D"/>
                </a:solidFill>
                <a:latin typeface="Tahoma"/>
                <a:cs typeface="Tahoma"/>
              </a:rPr>
              <a:t>controlados</a:t>
            </a:r>
            <a:r>
              <a:rPr dirty="0" sz="3250" spc="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29">
                <a:solidFill>
                  <a:srgbClr val="9E8C3D"/>
                </a:solidFill>
                <a:latin typeface="Tahoma"/>
                <a:cs typeface="Tahoma"/>
              </a:rPr>
              <a:t>pelos</a:t>
            </a:r>
            <a:r>
              <a:rPr dirty="0" sz="3250" spc="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29">
                <a:solidFill>
                  <a:srgbClr val="9E8C3D"/>
                </a:solidFill>
                <a:latin typeface="Tahoma"/>
                <a:cs typeface="Tahoma"/>
              </a:rPr>
              <a:t>Conselhos</a:t>
            </a:r>
            <a:r>
              <a:rPr dirty="0" sz="3250" spc="5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29">
                <a:solidFill>
                  <a:srgbClr val="9E8C3D"/>
                </a:solidFill>
                <a:latin typeface="Tahoma"/>
                <a:cs typeface="Tahoma"/>
              </a:rPr>
              <a:t>municipais,</a:t>
            </a:r>
            <a:r>
              <a:rPr dirty="0" sz="3250" spc="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155">
                <a:solidFill>
                  <a:srgbClr val="9E8C3D"/>
                </a:solidFill>
                <a:latin typeface="Tahoma"/>
                <a:cs typeface="Tahoma"/>
              </a:rPr>
              <a:t>estaduais,</a:t>
            </a:r>
            <a:r>
              <a:rPr dirty="0" sz="3250" spc="5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190">
                <a:solidFill>
                  <a:srgbClr val="9E8C3D"/>
                </a:solidFill>
                <a:latin typeface="Tahoma"/>
                <a:cs typeface="Tahoma"/>
              </a:rPr>
              <a:t>Distrital</a:t>
            </a:r>
            <a:r>
              <a:rPr dirty="0" sz="3250" spc="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00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250" spc="5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65">
                <a:solidFill>
                  <a:srgbClr val="9E8C3D"/>
                </a:solidFill>
                <a:latin typeface="Tahoma"/>
                <a:cs typeface="Tahoma"/>
              </a:rPr>
              <a:t>Nacional</a:t>
            </a:r>
            <a:r>
              <a:rPr dirty="0" sz="3250" spc="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50">
                <a:solidFill>
                  <a:srgbClr val="9E8C3D"/>
                </a:solidFill>
                <a:latin typeface="Tahoma"/>
                <a:cs typeface="Tahoma"/>
              </a:rPr>
              <a:t>dos </a:t>
            </a:r>
            <a:r>
              <a:rPr dirty="0" sz="3250" spc="-10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5" b="1">
                <a:solidFill>
                  <a:srgbClr val="001D54"/>
                </a:solidFill>
                <a:latin typeface="Tahoma"/>
                <a:cs typeface="Tahoma"/>
              </a:rPr>
              <a:t>Direitos</a:t>
            </a:r>
            <a:r>
              <a:rPr dirty="0" sz="3250" spc="-204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50" spc="60" b="1">
                <a:solidFill>
                  <a:srgbClr val="001D54"/>
                </a:solidFill>
                <a:latin typeface="Tahoma"/>
                <a:cs typeface="Tahoma"/>
              </a:rPr>
              <a:t>das</a:t>
            </a:r>
            <a:r>
              <a:rPr dirty="0" sz="32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50" spc="35" b="1">
                <a:solidFill>
                  <a:srgbClr val="001D54"/>
                </a:solidFill>
                <a:latin typeface="Tahoma"/>
                <a:cs typeface="Tahoma"/>
              </a:rPr>
              <a:t>Crianças</a:t>
            </a:r>
            <a:r>
              <a:rPr dirty="0" sz="32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50" spc="25" b="1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32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50" spc="120" b="1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3250" spc="-200" b="1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3250" spc="55" b="1">
                <a:solidFill>
                  <a:srgbClr val="001D54"/>
                </a:solidFill>
                <a:latin typeface="Tahoma"/>
                <a:cs typeface="Tahoma"/>
              </a:rPr>
              <a:t>Adolescente.</a:t>
            </a:r>
            <a:endParaRPr sz="3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ahoma"/>
              <a:cs typeface="Tahoma"/>
            </a:endParaRPr>
          </a:p>
          <a:p>
            <a:pPr algn="just" marL="441325" marR="7620">
              <a:lnSpc>
                <a:spcPct val="115399"/>
              </a:lnSpc>
            </a:pPr>
            <a:r>
              <a:rPr dirty="0" sz="3250" spc="260">
                <a:solidFill>
                  <a:srgbClr val="9E8C3D"/>
                </a:solidFill>
                <a:latin typeface="Tahoma"/>
                <a:cs typeface="Tahoma"/>
              </a:rPr>
              <a:t>Fundos</a:t>
            </a:r>
            <a:r>
              <a:rPr dirty="0" sz="3250" spc="26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45">
                <a:solidFill>
                  <a:srgbClr val="9E8C3D"/>
                </a:solidFill>
                <a:latin typeface="Tahoma"/>
                <a:cs typeface="Tahoma"/>
              </a:rPr>
              <a:t>controlados</a:t>
            </a:r>
            <a:r>
              <a:rPr dirty="0" sz="3250" spc="25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29">
                <a:solidFill>
                  <a:srgbClr val="9E8C3D"/>
                </a:solidFill>
                <a:latin typeface="Tahoma"/>
                <a:cs typeface="Tahoma"/>
              </a:rPr>
              <a:t>pelos</a:t>
            </a:r>
            <a:r>
              <a:rPr dirty="0" sz="3250" spc="23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29">
                <a:solidFill>
                  <a:srgbClr val="9E8C3D"/>
                </a:solidFill>
                <a:latin typeface="Tahoma"/>
                <a:cs typeface="Tahoma"/>
              </a:rPr>
              <a:t>Conselhos</a:t>
            </a:r>
            <a:r>
              <a:rPr dirty="0" sz="3250" spc="23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00">
                <a:solidFill>
                  <a:srgbClr val="9E8C3D"/>
                </a:solidFill>
                <a:latin typeface="Tahoma"/>
                <a:cs typeface="Tahoma"/>
              </a:rPr>
              <a:t>Nacional,</a:t>
            </a:r>
            <a:r>
              <a:rPr dirty="0" sz="3250" spc="204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140">
                <a:solidFill>
                  <a:srgbClr val="9E8C3D"/>
                </a:solidFill>
                <a:latin typeface="Tahoma"/>
                <a:cs typeface="Tahoma"/>
              </a:rPr>
              <a:t>Distrital,</a:t>
            </a:r>
            <a:r>
              <a:rPr dirty="0" sz="3250" spc="14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04">
                <a:solidFill>
                  <a:srgbClr val="9E8C3D"/>
                </a:solidFill>
                <a:latin typeface="Tahoma"/>
                <a:cs typeface="Tahoma"/>
              </a:rPr>
              <a:t>estaduais</a:t>
            </a:r>
            <a:r>
              <a:rPr dirty="0" sz="3250" spc="21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85">
                <a:solidFill>
                  <a:srgbClr val="9E8C3D"/>
                </a:solidFill>
                <a:latin typeface="Tahoma"/>
                <a:cs typeface="Tahoma"/>
              </a:rPr>
              <a:t>ou </a:t>
            </a:r>
            <a:r>
              <a:rPr dirty="0" sz="3250" spc="-100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285">
                <a:solidFill>
                  <a:srgbClr val="9E8C3D"/>
                </a:solidFill>
                <a:latin typeface="Tahoma"/>
                <a:cs typeface="Tahoma"/>
              </a:rPr>
              <a:t>municipais</a:t>
            </a:r>
            <a:r>
              <a:rPr dirty="0" sz="3250" spc="-18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340">
                <a:solidFill>
                  <a:srgbClr val="9E8C3D"/>
                </a:solidFill>
                <a:latin typeface="Tahoma"/>
                <a:cs typeface="Tahoma"/>
              </a:rPr>
              <a:t>do</a:t>
            </a:r>
            <a:r>
              <a:rPr dirty="0" sz="3250" spc="-18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250" spc="85">
                <a:solidFill>
                  <a:srgbClr val="9E8C3D"/>
                </a:solidFill>
                <a:latin typeface="Tahoma"/>
                <a:cs typeface="Tahoma"/>
              </a:rPr>
              <a:t>Idoso.</a:t>
            </a:r>
            <a:endParaRPr sz="32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900">
              <a:latin typeface="Tahoma"/>
              <a:cs typeface="Tahoma"/>
            </a:endParaRPr>
          </a:p>
          <a:p>
            <a:pPr marL="3644900" marR="1898014">
              <a:lnSpc>
                <a:spcPct val="115300"/>
              </a:lnSpc>
              <a:spcBef>
                <a:spcPts val="3085"/>
              </a:spcBef>
              <a:tabLst>
                <a:tab pos="6742430" algn="l"/>
                <a:tab pos="7635875" algn="l"/>
                <a:tab pos="9076690" algn="l"/>
                <a:tab pos="11770995" algn="l"/>
                <a:tab pos="12856210" algn="l"/>
              </a:tabLst>
            </a:pPr>
            <a:r>
              <a:rPr dirty="0" sz="3850" spc="465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850" spc="229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850" spc="330">
                <a:solidFill>
                  <a:srgbClr val="9E8C3D"/>
                </a:solidFill>
                <a:latin typeface="Tahoma"/>
                <a:cs typeface="Tahoma"/>
              </a:rPr>
              <a:t>g</a:t>
            </a:r>
            <a:r>
              <a:rPr dirty="0" sz="3850" spc="229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850" spc="780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850" spc="229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850" spc="400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850" spc="275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850" spc="315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8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850" spc="49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850" spc="315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8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850" spc="100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850" spc="229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850" spc="250">
                <a:solidFill>
                  <a:srgbClr val="9E8C3D"/>
                </a:solidFill>
                <a:latin typeface="Tahoma"/>
                <a:cs typeface="Tahoma"/>
              </a:rPr>
              <a:t>l</a:t>
            </a:r>
            <a:r>
              <a:rPr dirty="0" sz="3850" spc="31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850" spc="130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38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850" spc="49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850" spc="229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850" spc="85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850" spc="275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850" spc="204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850" spc="400">
                <a:solidFill>
                  <a:srgbClr val="9E8C3D"/>
                </a:solidFill>
                <a:latin typeface="Tahoma"/>
                <a:cs typeface="Tahoma"/>
              </a:rPr>
              <a:t>n</a:t>
            </a:r>
            <a:r>
              <a:rPr dirty="0" sz="3850" spc="229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850" spc="49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850" spc="315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8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850" spc="484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850" spc="31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850" spc="130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38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850" spc="780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850" spc="229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850" spc="204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850" spc="225">
                <a:solidFill>
                  <a:srgbClr val="9E8C3D"/>
                </a:solidFill>
                <a:latin typeface="Tahoma"/>
                <a:cs typeface="Tahoma"/>
              </a:rPr>
              <a:t>o  </a:t>
            </a:r>
            <a:r>
              <a:rPr dirty="0" sz="3850" spc="365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3850" spc="-21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850" spc="275">
                <a:solidFill>
                  <a:srgbClr val="9E8C3D"/>
                </a:solidFill>
                <a:latin typeface="Tahoma"/>
                <a:cs typeface="Tahoma"/>
              </a:rPr>
              <a:t>emissão</a:t>
            </a:r>
            <a:r>
              <a:rPr dirty="0" sz="3850" spc="-21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850" spc="365">
                <a:solidFill>
                  <a:srgbClr val="9E8C3D"/>
                </a:solidFill>
                <a:latin typeface="Tahoma"/>
                <a:cs typeface="Tahoma"/>
              </a:rPr>
              <a:t>de</a:t>
            </a:r>
            <a:r>
              <a:rPr dirty="0" sz="3850" spc="-21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850" spc="204">
                <a:solidFill>
                  <a:srgbClr val="9E8C3D"/>
                </a:solidFill>
                <a:latin typeface="Tahoma"/>
                <a:cs typeface="Tahoma"/>
              </a:rPr>
              <a:t>DARF!</a:t>
            </a:r>
            <a:endParaRPr sz="3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381" y="9422787"/>
            <a:ext cx="2609849" cy="60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8595" y="9169854"/>
            <a:ext cx="2105024" cy="11144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02463" y="1110476"/>
            <a:ext cx="3657600" cy="1227455"/>
          </a:xfrm>
          <a:custGeom>
            <a:avLst/>
            <a:gdLst/>
            <a:ahLst/>
            <a:cxnLst/>
            <a:rect l="l" t="t" r="r" b="b"/>
            <a:pathLst>
              <a:path w="3657600" h="1227455">
                <a:moveTo>
                  <a:pt x="3657599" y="1227422"/>
                </a:moveTo>
                <a:lnTo>
                  <a:pt x="439972" y="1227422"/>
                </a:lnTo>
                <a:lnTo>
                  <a:pt x="392100" y="1224839"/>
                </a:lnTo>
                <a:lnTo>
                  <a:pt x="345705" y="1217269"/>
                </a:lnTo>
                <a:lnTo>
                  <a:pt x="301056" y="1204982"/>
                </a:lnTo>
                <a:lnTo>
                  <a:pt x="258425" y="1188249"/>
                </a:lnTo>
                <a:lnTo>
                  <a:pt x="218082" y="1167340"/>
                </a:lnTo>
                <a:lnTo>
                  <a:pt x="180298" y="1142524"/>
                </a:lnTo>
                <a:lnTo>
                  <a:pt x="145343" y="1114072"/>
                </a:lnTo>
                <a:lnTo>
                  <a:pt x="113487" y="1082255"/>
                </a:lnTo>
                <a:lnTo>
                  <a:pt x="85001" y="1047342"/>
                </a:lnTo>
                <a:lnTo>
                  <a:pt x="60155" y="1009603"/>
                </a:lnTo>
                <a:lnTo>
                  <a:pt x="39220" y="969309"/>
                </a:lnTo>
                <a:lnTo>
                  <a:pt x="22467" y="926730"/>
                </a:lnTo>
                <a:lnTo>
                  <a:pt x="10165" y="882136"/>
                </a:lnTo>
                <a:lnTo>
                  <a:pt x="2586" y="835796"/>
                </a:lnTo>
                <a:lnTo>
                  <a:pt x="0" y="787982"/>
                </a:lnTo>
                <a:lnTo>
                  <a:pt x="0" y="0"/>
                </a:lnTo>
                <a:lnTo>
                  <a:pt x="3217634" y="0"/>
                </a:lnTo>
                <a:lnTo>
                  <a:pt x="3265505" y="2583"/>
                </a:lnTo>
                <a:lnTo>
                  <a:pt x="3311899" y="10153"/>
                </a:lnTo>
                <a:lnTo>
                  <a:pt x="3327890" y="14554"/>
                </a:lnTo>
                <a:lnTo>
                  <a:pt x="14571" y="14554"/>
                </a:lnTo>
                <a:lnTo>
                  <a:pt x="14571" y="787982"/>
                </a:lnTo>
                <a:lnTo>
                  <a:pt x="17072" y="834213"/>
                </a:lnTo>
                <a:lnTo>
                  <a:pt x="24400" y="879018"/>
                </a:lnTo>
                <a:lnTo>
                  <a:pt x="36294" y="922136"/>
                </a:lnTo>
                <a:lnTo>
                  <a:pt x="52493" y="963305"/>
                </a:lnTo>
                <a:lnTo>
                  <a:pt x="72734" y="1002265"/>
                </a:lnTo>
                <a:lnTo>
                  <a:pt x="96757" y="1038753"/>
                </a:lnTo>
                <a:lnTo>
                  <a:pt x="124299" y="1072510"/>
                </a:lnTo>
                <a:lnTo>
                  <a:pt x="155100" y="1103273"/>
                </a:lnTo>
                <a:lnTo>
                  <a:pt x="188897" y="1130782"/>
                </a:lnTo>
                <a:lnTo>
                  <a:pt x="225430" y="1154776"/>
                </a:lnTo>
                <a:lnTo>
                  <a:pt x="264437" y="1174993"/>
                </a:lnTo>
                <a:lnTo>
                  <a:pt x="305656" y="1191171"/>
                </a:lnTo>
                <a:lnTo>
                  <a:pt x="348826" y="1203051"/>
                </a:lnTo>
                <a:lnTo>
                  <a:pt x="393685" y="1210370"/>
                </a:lnTo>
                <a:lnTo>
                  <a:pt x="439972" y="1212868"/>
                </a:lnTo>
                <a:lnTo>
                  <a:pt x="3657599" y="1212868"/>
                </a:lnTo>
                <a:lnTo>
                  <a:pt x="3657599" y="1227422"/>
                </a:lnTo>
                <a:close/>
              </a:path>
              <a:path w="3657600" h="1227455">
                <a:moveTo>
                  <a:pt x="3657599" y="1212868"/>
                </a:moveTo>
                <a:lnTo>
                  <a:pt x="3643027" y="1212868"/>
                </a:lnTo>
                <a:lnTo>
                  <a:pt x="3643027" y="439433"/>
                </a:lnTo>
                <a:lnTo>
                  <a:pt x="3640527" y="393203"/>
                </a:lnTo>
                <a:lnTo>
                  <a:pt x="3633198" y="348399"/>
                </a:lnTo>
                <a:lnTo>
                  <a:pt x="3621304" y="305282"/>
                </a:lnTo>
                <a:lnTo>
                  <a:pt x="3605106" y="264114"/>
                </a:lnTo>
                <a:lnTo>
                  <a:pt x="3584865" y="225155"/>
                </a:lnTo>
                <a:lnTo>
                  <a:pt x="3560843" y="188667"/>
                </a:lnTo>
                <a:lnTo>
                  <a:pt x="3533301" y="154911"/>
                </a:lnTo>
                <a:lnTo>
                  <a:pt x="3502500" y="124148"/>
                </a:lnTo>
                <a:lnTo>
                  <a:pt x="3468703" y="96639"/>
                </a:lnTo>
                <a:lnTo>
                  <a:pt x="3432171" y="72646"/>
                </a:lnTo>
                <a:lnTo>
                  <a:pt x="3393165" y="52429"/>
                </a:lnTo>
                <a:lnTo>
                  <a:pt x="3351947" y="36250"/>
                </a:lnTo>
                <a:lnTo>
                  <a:pt x="3308778" y="24371"/>
                </a:lnTo>
                <a:lnTo>
                  <a:pt x="3263920" y="17052"/>
                </a:lnTo>
                <a:lnTo>
                  <a:pt x="3217634" y="14554"/>
                </a:lnTo>
                <a:lnTo>
                  <a:pt x="14571" y="14554"/>
                </a:lnTo>
                <a:lnTo>
                  <a:pt x="3327890" y="14554"/>
                </a:lnTo>
                <a:lnTo>
                  <a:pt x="3399176" y="39173"/>
                </a:lnTo>
                <a:lnTo>
                  <a:pt x="3439519" y="60082"/>
                </a:lnTo>
                <a:lnTo>
                  <a:pt x="3477302" y="84897"/>
                </a:lnTo>
                <a:lnTo>
                  <a:pt x="3512257" y="113349"/>
                </a:lnTo>
                <a:lnTo>
                  <a:pt x="3544113" y="145166"/>
                </a:lnTo>
                <a:lnTo>
                  <a:pt x="3572599" y="180078"/>
                </a:lnTo>
                <a:lnTo>
                  <a:pt x="3597444" y="217816"/>
                </a:lnTo>
                <a:lnTo>
                  <a:pt x="3618379" y="258110"/>
                </a:lnTo>
                <a:lnTo>
                  <a:pt x="3635132" y="300688"/>
                </a:lnTo>
                <a:lnTo>
                  <a:pt x="3647433" y="345282"/>
                </a:lnTo>
                <a:lnTo>
                  <a:pt x="3655013" y="391620"/>
                </a:lnTo>
                <a:lnTo>
                  <a:pt x="3657599" y="439433"/>
                </a:lnTo>
                <a:lnTo>
                  <a:pt x="3657599" y="1212868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02463" y="2885373"/>
            <a:ext cx="3657600" cy="1227455"/>
          </a:xfrm>
          <a:custGeom>
            <a:avLst/>
            <a:gdLst/>
            <a:ahLst/>
            <a:cxnLst/>
            <a:rect l="l" t="t" r="r" b="b"/>
            <a:pathLst>
              <a:path w="3657600" h="1227454">
                <a:moveTo>
                  <a:pt x="3657599" y="1227422"/>
                </a:moveTo>
                <a:lnTo>
                  <a:pt x="439972" y="1227422"/>
                </a:lnTo>
                <a:lnTo>
                  <a:pt x="392100" y="1224839"/>
                </a:lnTo>
                <a:lnTo>
                  <a:pt x="345705" y="1217269"/>
                </a:lnTo>
                <a:lnTo>
                  <a:pt x="301056" y="1204982"/>
                </a:lnTo>
                <a:lnTo>
                  <a:pt x="258425" y="1188249"/>
                </a:lnTo>
                <a:lnTo>
                  <a:pt x="218082" y="1167340"/>
                </a:lnTo>
                <a:lnTo>
                  <a:pt x="180298" y="1142524"/>
                </a:lnTo>
                <a:lnTo>
                  <a:pt x="145343" y="1114072"/>
                </a:lnTo>
                <a:lnTo>
                  <a:pt x="113487" y="1082255"/>
                </a:lnTo>
                <a:lnTo>
                  <a:pt x="85001" y="1047342"/>
                </a:lnTo>
                <a:lnTo>
                  <a:pt x="60155" y="1009603"/>
                </a:lnTo>
                <a:lnTo>
                  <a:pt x="39220" y="969309"/>
                </a:lnTo>
                <a:lnTo>
                  <a:pt x="22467" y="926730"/>
                </a:lnTo>
                <a:lnTo>
                  <a:pt x="10165" y="882136"/>
                </a:lnTo>
                <a:lnTo>
                  <a:pt x="2586" y="835796"/>
                </a:lnTo>
                <a:lnTo>
                  <a:pt x="0" y="787982"/>
                </a:lnTo>
                <a:lnTo>
                  <a:pt x="0" y="0"/>
                </a:lnTo>
                <a:lnTo>
                  <a:pt x="3217634" y="0"/>
                </a:lnTo>
                <a:lnTo>
                  <a:pt x="3265505" y="2583"/>
                </a:lnTo>
                <a:lnTo>
                  <a:pt x="3311899" y="10153"/>
                </a:lnTo>
                <a:lnTo>
                  <a:pt x="3327890" y="14554"/>
                </a:lnTo>
                <a:lnTo>
                  <a:pt x="14571" y="14554"/>
                </a:lnTo>
                <a:lnTo>
                  <a:pt x="14571" y="787982"/>
                </a:lnTo>
                <a:lnTo>
                  <a:pt x="17072" y="834213"/>
                </a:lnTo>
                <a:lnTo>
                  <a:pt x="24400" y="879018"/>
                </a:lnTo>
                <a:lnTo>
                  <a:pt x="36294" y="922136"/>
                </a:lnTo>
                <a:lnTo>
                  <a:pt x="52493" y="963305"/>
                </a:lnTo>
                <a:lnTo>
                  <a:pt x="72734" y="1002265"/>
                </a:lnTo>
                <a:lnTo>
                  <a:pt x="96757" y="1038753"/>
                </a:lnTo>
                <a:lnTo>
                  <a:pt x="124299" y="1072510"/>
                </a:lnTo>
                <a:lnTo>
                  <a:pt x="155100" y="1103273"/>
                </a:lnTo>
                <a:lnTo>
                  <a:pt x="188897" y="1130782"/>
                </a:lnTo>
                <a:lnTo>
                  <a:pt x="225430" y="1154776"/>
                </a:lnTo>
                <a:lnTo>
                  <a:pt x="264437" y="1174993"/>
                </a:lnTo>
                <a:lnTo>
                  <a:pt x="305656" y="1191171"/>
                </a:lnTo>
                <a:lnTo>
                  <a:pt x="348826" y="1203051"/>
                </a:lnTo>
                <a:lnTo>
                  <a:pt x="393685" y="1210370"/>
                </a:lnTo>
                <a:lnTo>
                  <a:pt x="439972" y="1212868"/>
                </a:lnTo>
                <a:lnTo>
                  <a:pt x="3657599" y="1212868"/>
                </a:lnTo>
                <a:lnTo>
                  <a:pt x="3657599" y="1227422"/>
                </a:lnTo>
                <a:close/>
              </a:path>
              <a:path w="3657600" h="1227454">
                <a:moveTo>
                  <a:pt x="3657599" y="1212868"/>
                </a:moveTo>
                <a:lnTo>
                  <a:pt x="3643027" y="1212868"/>
                </a:lnTo>
                <a:lnTo>
                  <a:pt x="3643027" y="439433"/>
                </a:lnTo>
                <a:lnTo>
                  <a:pt x="3640527" y="393203"/>
                </a:lnTo>
                <a:lnTo>
                  <a:pt x="3633198" y="348399"/>
                </a:lnTo>
                <a:lnTo>
                  <a:pt x="3621304" y="305282"/>
                </a:lnTo>
                <a:lnTo>
                  <a:pt x="3605106" y="264114"/>
                </a:lnTo>
                <a:lnTo>
                  <a:pt x="3584865" y="225155"/>
                </a:lnTo>
                <a:lnTo>
                  <a:pt x="3560843" y="188667"/>
                </a:lnTo>
                <a:lnTo>
                  <a:pt x="3533301" y="154911"/>
                </a:lnTo>
                <a:lnTo>
                  <a:pt x="3502500" y="124148"/>
                </a:lnTo>
                <a:lnTo>
                  <a:pt x="3468703" y="96639"/>
                </a:lnTo>
                <a:lnTo>
                  <a:pt x="3432171" y="72646"/>
                </a:lnTo>
                <a:lnTo>
                  <a:pt x="3393165" y="52429"/>
                </a:lnTo>
                <a:lnTo>
                  <a:pt x="3351947" y="36250"/>
                </a:lnTo>
                <a:lnTo>
                  <a:pt x="3308778" y="24371"/>
                </a:lnTo>
                <a:lnTo>
                  <a:pt x="3263920" y="17052"/>
                </a:lnTo>
                <a:lnTo>
                  <a:pt x="3217634" y="14554"/>
                </a:lnTo>
                <a:lnTo>
                  <a:pt x="14571" y="14554"/>
                </a:lnTo>
                <a:lnTo>
                  <a:pt x="3327890" y="14554"/>
                </a:lnTo>
                <a:lnTo>
                  <a:pt x="3399176" y="39173"/>
                </a:lnTo>
                <a:lnTo>
                  <a:pt x="3439519" y="60082"/>
                </a:lnTo>
                <a:lnTo>
                  <a:pt x="3477302" y="84897"/>
                </a:lnTo>
                <a:lnTo>
                  <a:pt x="3512257" y="113349"/>
                </a:lnTo>
                <a:lnTo>
                  <a:pt x="3544113" y="145166"/>
                </a:lnTo>
                <a:lnTo>
                  <a:pt x="3572599" y="180078"/>
                </a:lnTo>
                <a:lnTo>
                  <a:pt x="3597444" y="217816"/>
                </a:lnTo>
                <a:lnTo>
                  <a:pt x="3618379" y="258110"/>
                </a:lnTo>
                <a:lnTo>
                  <a:pt x="3635132" y="300688"/>
                </a:lnTo>
                <a:lnTo>
                  <a:pt x="3647433" y="345282"/>
                </a:lnTo>
                <a:lnTo>
                  <a:pt x="3655013" y="391620"/>
                </a:lnTo>
                <a:lnTo>
                  <a:pt x="3657599" y="439433"/>
                </a:lnTo>
                <a:lnTo>
                  <a:pt x="3657599" y="1212868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02463" y="4765355"/>
            <a:ext cx="3657600" cy="1227455"/>
          </a:xfrm>
          <a:custGeom>
            <a:avLst/>
            <a:gdLst/>
            <a:ahLst/>
            <a:cxnLst/>
            <a:rect l="l" t="t" r="r" b="b"/>
            <a:pathLst>
              <a:path w="3657600" h="1227454">
                <a:moveTo>
                  <a:pt x="3657599" y="1227422"/>
                </a:moveTo>
                <a:lnTo>
                  <a:pt x="439972" y="1227422"/>
                </a:lnTo>
                <a:lnTo>
                  <a:pt x="392100" y="1224839"/>
                </a:lnTo>
                <a:lnTo>
                  <a:pt x="345705" y="1217269"/>
                </a:lnTo>
                <a:lnTo>
                  <a:pt x="301056" y="1204982"/>
                </a:lnTo>
                <a:lnTo>
                  <a:pt x="258425" y="1188249"/>
                </a:lnTo>
                <a:lnTo>
                  <a:pt x="218082" y="1167340"/>
                </a:lnTo>
                <a:lnTo>
                  <a:pt x="180298" y="1142524"/>
                </a:lnTo>
                <a:lnTo>
                  <a:pt x="145343" y="1114072"/>
                </a:lnTo>
                <a:lnTo>
                  <a:pt x="113487" y="1082255"/>
                </a:lnTo>
                <a:lnTo>
                  <a:pt x="85001" y="1047342"/>
                </a:lnTo>
                <a:lnTo>
                  <a:pt x="60155" y="1009603"/>
                </a:lnTo>
                <a:lnTo>
                  <a:pt x="39220" y="969309"/>
                </a:lnTo>
                <a:lnTo>
                  <a:pt x="22467" y="926730"/>
                </a:lnTo>
                <a:lnTo>
                  <a:pt x="10165" y="882136"/>
                </a:lnTo>
                <a:lnTo>
                  <a:pt x="2586" y="835796"/>
                </a:lnTo>
                <a:lnTo>
                  <a:pt x="0" y="787982"/>
                </a:lnTo>
                <a:lnTo>
                  <a:pt x="0" y="0"/>
                </a:lnTo>
                <a:lnTo>
                  <a:pt x="3217634" y="0"/>
                </a:lnTo>
                <a:lnTo>
                  <a:pt x="3265505" y="2583"/>
                </a:lnTo>
                <a:lnTo>
                  <a:pt x="3311899" y="10153"/>
                </a:lnTo>
                <a:lnTo>
                  <a:pt x="3327890" y="14554"/>
                </a:lnTo>
                <a:lnTo>
                  <a:pt x="14571" y="14554"/>
                </a:lnTo>
                <a:lnTo>
                  <a:pt x="14571" y="787982"/>
                </a:lnTo>
                <a:lnTo>
                  <a:pt x="17072" y="834213"/>
                </a:lnTo>
                <a:lnTo>
                  <a:pt x="24400" y="879018"/>
                </a:lnTo>
                <a:lnTo>
                  <a:pt x="36294" y="922136"/>
                </a:lnTo>
                <a:lnTo>
                  <a:pt x="52493" y="963305"/>
                </a:lnTo>
                <a:lnTo>
                  <a:pt x="72734" y="1002265"/>
                </a:lnTo>
                <a:lnTo>
                  <a:pt x="96757" y="1038753"/>
                </a:lnTo>
                <a:lnTo>
                  <a:pt x="124299" y="1072510"/>
                </a:lnTo>
                <a:lnTo>
                  <a:pt x="155100" y="1103273"/>
                </a:lnTo>
                <a:lnTo>
                  <a:pt x="188897" y="1130782"/>
                </a:lnTo>
                <a:lnTo>
                  <a:pt x="225430" y="1154776"/>
                </a:lnTo>
                <a:lnTo>
                  <a:pt x="264437" y="1174993"/>
                </a:lnTo>
                <a:lnTo>
                  <a:pt x="305656" y="1191171"/>
                </a:lnTo>
                <a:lnTo>
                  <a:pt x="348826" y="1203051"/>
                </a:lnTo>
                <a:lnTo>
                  <a:pt x="393685" y="1210370"/>
                </a:lnTo>
                <a:lnTo>
                  <a:pt x="439972" y="1212868"/>
                </a:lnTo>
                <a:lnTo>
                  <a:pt x="3657599" y="1212868"/>
                </a:lnTo>
                <a:lnTo>
                  <a:pt x="3657599" y="1227422"/>
                </a:lnTo>
                <a:close/>
              </a:path>
              <a:path w="3657600" h="1227454">
                <a:moveTo>
                  <a:pt x="3657599" y="1212868"/>
                </a:moveTo>
                <a:lnTo>
                  <a:pt x="3643027" y="1212868"/>
                </a:lnTo>
                <a:lnTo>
                  <a:pt x="3643027" y="439433"/>
                </a:lnTo>
                <a:lnTo>
                  <a:pt x="3640527" y="393203"/>
                </a:lnTo>
                <a:lnTo>
                  <a:pt x="3633198" y="348399"/>
                </a:lnTo>
                <a:lnTo>
                  <a:pt x="3621304" y="305282"/>
                </a:lnTo>
                <a:lnTo>
                  <a:pt x="3605106" y="264114"/>
                </a:lnTo>
                <a:lnTo>
                  <a:pt x="3584865" y="225155"/>
                </a:lnTo>
                <a:lnTo>
                  <a:pt x="3560843" y="188667"/>
                </a:lnTo>
                <a:lnTo>
                  <a:pt x="3533301" y="154911"/>
                </a:lnTo>
                <a:lnTo>
                  <a:pt x="3502500" y="124148"/>
                </a:lnTo>
                <a:lnTo>
                  <a:pt x="3468703" y="96639"/>
                </a:lnTo>
                <a:lnTo>
                  <a:pt x="3432171" y="72646"/>
                </a:lnTo>
                <a:lnTo>
                  <a:pt x="3393165" y="52429"/>
                </a:lnTo>
                <a:lnTo>
                  <a:pt x="3351947" y="36250"/>
                </a:lnTo>
                <a:lnTo>
                  <a:pt x="3308778" y="24371"/>
                </a:lnTo>
                <a:lnTo>
                  <a:pt x="3263920" y="17052"/>
                </a:lnTo>
                <a:lnTo>
                  <a:pt x="3217634" y="14554"/>
                </a:lnTo>
                <a:lnTo>
                  <a:pt x="14571" y="14554"/>
                </a:lnTo>
                <a:lnTo>
                  <a:pt x="3327890" y="14554"/>
                </a:lnTo>
                <a:lnTo>
                  <a:pt x="3399176" y="39173"/>
                </a:lnTo>
                <a:lnTo>
                  <a:pt x="3439519" y="60082"/>
                </a:lnTo>
                <a:lnTo>
                  <a:pt x="3477302" y="84897"/>
                </a:lnTo>
                <a:lnTo>
                  <a:pt x="3512257" y="113349"/>
                </a:lnTo>
                <a:lnTo>
                  <a:pt x="3544113" y="145166"/>
                </a:lnTo>
                <a:lnTo>
                  <a:pt x="3572599" y="180078"/>
                </a:lnTo>
                <a:lnTo>
                  <a:pt x="3597444" y="217816"/>
                </a:lnTo>
                <a:lnTo>
                  <a:pt x="3618379" y="258110"/>
                </a:lnTo>
                <a:lnTo>
                  <a:pt x="3635132" y="300688"/>
                </a:lnTo>
                <a:lnTo>
                  <a:pt x="3647433" y="345282"/>
                </a:lnTo>
                <a:lnTo>
                  <a:pt x="3655013" y="391620"/>
                </a:lnTo>
                <a:lnTo>
                  <a:pt x="3657599" y="439433"/>
                </a:lnTo>
                <a:lnTo>
                  <a:pt x="3657599" y="1212868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02463" y="6538561"/>
            <a:ext cx="3657600" cy="1227455"/>
          </a:xfrm>
          <a:custGeom>
            <a:avLst/>
            <a:gdLst/>
            <a:ahLst/>
            <a:cxnLst/>
            <a:rect l="l" t="t" r="r" b="b"/>
            <a:pathLst>
              <a:path w="3657600" h="1227454">
                <a:moveTo>
                  <a:pt x="3657599" y="1227422"/>
                </a:moveTo>
                <a:lnTo>
                  <a:pt x="439972" y="1227422"/>
                </a:lnTo>
                <a:lnTo>
                  <a:pt x="392100" y="1224839"/>
                </a:lnTo>
                <a:lnTo>
                  <a:pt x="345705" y="1217269"/>
                </a:lnTo>
                <a:lnTo>
                  <a:pt x="301056" y="1204982"/>
                </a:lnTo>
                <a:lnTo>
                  <a:pt x="258425" y="1188249"/>
                </a:lnTo>
                <a:lnTo>
                  <a:pt x="218082" y="1167340"/>
                </a:lnTo>
                <a:lnTo>
                  <a:pt x="180298" y="1142524"/>
                </a:lnTo>
                <a:lnTo>
                  <a:pt x="145343" y="1114072"/>
                </a:lnTo>
                <a:lnTo>
                  <a:pt x="113487" y="1082255"/>
                </a:lnTo>
                <a:lnTo>
                  <a:pt x="85001" y="1047342"/>
                </a:lnTo>
                <a:lnTo>
                  <a:pt x="60155" y="1009603"/>
                </a:lnTo>
                <a:lnTo>
                  <a:pt x="39220" y="969309"/>
                </a:lnTo>
                <a:lnTo>
                  <a:pt x="22467" y="926730"/>
                </a:lnTo>
                <a:lnTo>
                  <a:pt x="10165" y="882136"/>
                </a:lnTo>
                <a:lnTo>
                  <a:pt x="2586" y="835796"/>
                </a:lnTo>
                <a:lnTo>
                  <a:pt x="0" y="787982"/>
                </a:lnTo>
                <a:lnTo>
                  <a:pt x="0" y="0"/>
                </a:lnTo>
                <a:lnTo>
                  <a:pt x="3217634" y="0"/>
                </a:lnTo>
                <a:lnTo>
                  <a:pt x="3265505" y="2583"/>
                </a:lnTo>
                <a:lnTo>
                  <a:pt x="3311899" y="10153"/>
                </a:lnTo>
                <a:lnTo>
                  <a:pt x="3327890" y="14554"/>
                </a:lnTo>
                <a:lnTo>
                  <a:pt x="14571" y="14554"/>
                </a:lnTo>
                <a:lnTo>
                  <a:pt x="14571" y="787982"/>
                </a:lnTo>
                <a:lnTo>
                  <a:pt x="17072" y="834213"/>
                </a:lnTo>
                <a:lnTo>
                  <a:pt x="24400" y="879018"/>
                </a:lnTo>
                <a:lnTo>
                  <a:pt x="36294" y="922136"/>
                </a:lnTo>
                <a:lnTo>
                  <a:pt x="52493" y="963305"/>
                </a:lnTo>
                <a:lnTo>
                  <a:pt x="72734" y="1002265"/>
                </a:lnTo>
                <a:lnTo>
                  <a:pt x="96757" y="1038753"/>
                </a:lnTo>
                <a:lnTo>
                  <a:pt x="124299" y="1072510"/>
                </a:lnTo>
                <a:lnTo>
                  <a:pt x="155100" y="1103273"/>
                </a:lnTo>
                <a:lnTo>
                  <a:pt x="188897" y="1130782"/>
                </a:lnTo>
                <a:lnTo>
                  <a:pt x="225430" y="1154776"/>
                </a:lnTo>
                <a:lnTo>
                  <a:pt x="264437" y="1174993"/>
                </a:lnTo>
                <a:lnTo>
                  <a:pt x="305656" y="1191171"/>
                </a:lnTo>
                <a:lnTo>
                  <a:pt x="348826" y="1203051"/>
                </a:lnTo>
                <a:lnTo>
                  <a:pt x="393685" y="1210370"/>
                </a:lnTo>
                <a:lnTo>
                  <a:pt x="439972" y="1212868"/>
                </a:lnTo>
                <a:lnTo>
                  <a:pt x="3657599" y="1212868"/>
                </a:lnTo>
                <a:lnTo>
                  <a:pt x="3657599" y="1227422"/>
                </a:lnTo>
                <a:close/>
              </a:path>
              <a:path w="3657600" h="1227454">
                <a:moveTo>
                  <a:pt x="3657599" y="1212868"/>
                </a:moveTo>
                <a:lnTo>
                  <a:pt x="3643027" y="1212868"/>
                </a:lnTo>
                <a:lnTo>
                  <a:pt x="3643027" y="439433"/>
                </a:lnTo>
                <a:lnTo>
                  <a:pt x="3640527" y="393203"/>
                </a:lnTo>
                <a:lnTo>
                  <a:pt x="3633198" y="348399"/>
                </a:lnTo>
                <a:lnTo>
                  <a:pt x="3621304" y="305282"/>
                </a:lnTo>
                <a:lnTo>
                  <a:pt x="3605106" y="264114"/>
                </a:lnTo>
                <a:lnTo>
                  <a:pt x="3584865" y="225155"/>
                </a:lnTo>
                <a:lnTo>
                  <a:pt x="3560843" y="188667"/>
                </a:lnTo>
                <a:lnTo>
                  <a:pt x="3533301" y="154911"/>
                </a:lnTo>
                <a:lnTo>
                  <a:pt x="3502500" y="124148"/>
                </a:lnTo>
                <a:lnTo>
                  <a:pt x="3468703" y="96639"/>
                </a:lnTo>
                <a:lnTo>
                  <a:pt x="3432171" y="72646"/>
                </a:lnTo>
                <a:lnTo>
                  <a:pt x="3393165" y="52429"/>
                </a:lnTo>
                <a:lnTo>
                  <a:pt x="3351947" y="36250"/>
                </a:lnTo>
                <a:lnTo>
                  <a:pt x="3308778" y="24371"/>
                </a:lnTo>
                <a:lnTo>
                  <a:pt x="3263920" y="17052"/>
                </a:lnTo>
                <a:lnTo>
                  <a:pt x="3217634" y="14554"/>
                </a:lnTo>
                <a:lnTo>
                  <a:pt x="14571" y="14554"/>
                </a:lnTo>
                <a:lnTo>
                  <a:pt x="3327890" y="14554"/>
                </a:lnTo>
                <a:lnTo>
                  <a:pt x="3399176" y="39173"/>
                </a:lnTo>
                <a:lnTo>
                  <a:pt x="3439519" y="60082"/>
                </a:lnTo>
                <a:lnTo>
                  <a:pt x="3477302" y="84897"/>
                </a:lnTo>
                <a:lnTo>
                  <a:pt x="3512257" y="113349"/>
                </a:lnTo>
                <a:lnTo>
                  <a:pt x="3544113" y="145166"/>
                </a:lnTo>
                <a:lnTo>
                  <a:pt x="3572599" y="180078"/>
                </a:lnTo>
                <a:lnTo>
                  <a:pt x="3597444" y="217816"/>
                </a:lnTo>
                <a:lnTo>
                  <a:pt x="3618379" y="258110"/>
                </a:lnTo>
                <a:lnTo>
                  <a:pt x="3635132" y="300688"/>
                </a:lnTo>
                <a:lnTo>
                  <a:pt x="3647433" y="345282"/>
                </a:lnTo>
                <a:lnTo>
                  <a:pt x="3655013" y="391620"/>
                </a:lnTo>
                <a:lnTo>
                  <a:pt x="3657599" y="439433"/>
                </a:lnTo>
                <a:lnTo>
                  <a:pt x="3657599" y="1212868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2990" y="8311768"/>
            <a:ext cx="3657600" cy="1227455"/>
          </a:xfrm>
          <a:custGeom>
            <a:avLst/>
            <a:gdLst/>
            <a:ahLst/>
            <a:cxnLst/>
            <a:rect l="l" t="t" r="r" b="b"/>
            <a:pathLst>
              <a:path w="3657600" h="1227454">
                <a:moveTo>
                  <a:pt x="3657599" y="1227422"/>
                </a:moveTo>
                <a:lnTo>
                  <a:pt x="439972" y="1227422"/>
                </a:lnTo>
                <a:lnTo>
                  <a:pt x="392100" y="1224839"/>
                </a:lnTo>
                <a:lnTo>
                  <a:pt x="345705" y="1217269"/>
                </a:lnTo>
                <a:lnTo>
                  <a:pt x="301056" y="1204982"/>
                </a:lnTo>
                <a:lnTo>
                  <a:pt x="258425" y="1188249"/>
                </a:lnTo>
                <a:lnTo>
                  <a:pt x="218082" y="1167340"/>
                </a:lnTo>
                <a:lnTo>
                  <a:pt x="180298" y="1142524"/>
                </a:lnTo>
                <a:lnTo>
                  <a:pt x="145343" y="1114072"/>
                </a:lnTo>
                <a:lnTo>
                  <a:pt x="113487" y="1082255"/>
                </a:lnTo>
                <a:lnTo>
                  <a:pt x="85001" y="1047342"/>
                </a:lnTo>
                <a:lnTo>
                  <a:pt x="60155" y="1009603"/>
                </a:lnTo>
                <a:lnTo>
                  <a:pt x="39220" y="969309"/>
                </a:lnTo>
                <a:lnTo>
                  <a:pt x="22467" y="926730"/>
                </a:lnTo>
                <a:lnTo>
                  <a:pt x="10165" y="882136"/>
                </a:lnTo>
                <a:lnTo>
                  <a:pt x="2586" y="835796"/>
                </a:lnTo>
                <a:lnTo>
                  <a:pt x="0" y="787982"/>
                </a:lnTo>
                <a:lnTo>
                  <a:pt x="0" y="0"/>
                </a:lnTo>
                <a:lnTo>
                  <a:pt x="3217634" y="0"/>
                </a:lnTo>
                <a:lnTo>
                  <a:pt x="3265505" y="2583"/>
                </a:lnTo>
                <a:lnTo>
                  <a:pt x="3311899" y="10153"/>
                </a:lnTo>
                <a:lnTo>
                  <a:pt x="3327890" y="14554"/>
                </a:lnTo>
                <a:lnTo>
                  <a:pt x="14571" y="14554"/>
                </a:lnTo>
                <a:lnTo>
                  <a:pt x="14571" y="787982"/>
                </a:lnTo>
                <a:lnTo>
                  <a:pt x="17072" y="834213"/>
                </a:lnTo>
                <a:lnTo>
                  <a:pt x="24400" y="879018"/>
                </a:lnTo>
                <a:lnTo>
                  <a:pt x="36294" y="922136"/>
                </a:lnTo>
                <a:lnTo>
                  <a:pt x="52493" y="963305"/>
                </a:lnTo>
                <a:lnTo>
                  <a:pt x="72734" y="1002265"/>
                </a:lnTo>
                <a:lnTo>
                  <a:pt x="96757" y="1038753"/>
                </a:lnTo>
                <a:lnTo>
                  <a:pt x="124299" y="1072510"/>
                </a:lnTo>
                <a:lnTo>
                  <a:pt x="155100" y="1103273"/>
                </a:lnTo>
                <a:lnTo>
                  <a:pt x="188897" y="1130782"/>
                </a:lnTo>
                <a:lnTo>
                  <a:pt x="225430" y="1154776"/>
                </a:lnTo>
                <a:lnTo>
                  <a:pt x="264437" y="1174993"/>
                </a:lnTo>
                <a:lnTo>
                  <a:pt x="305656" y="1191171"/>
                </a:lnTo>
                <a:lnTo>
                  <a:pt x="348826" y="1203051"/>
                </a:lnTo>
                <a:lnTo>
                  <a:pt x="393685" y="1210370"/>
                </a:lnTo>
                <a:lnTo>
                  <a:pt x="439972" y="1212868"/>
                </a:lnTo>
                <a:lnTo>
                  <a:pt x="3657599" y="1212868"/>
                </a:lnTo>
                <a:lnTo>
                  <a:pt x="3657599" y="1227422"/>
                </a:lnTo>
                <a:close/>
              </a:path>
              <a:path w="3657600" h="1227454">
                <a:moveTo>
                  <a:pt x="3657599" y="1212868"/>
                </a:moveTo>
                <a:lnTo>
                  <a:pt x="3643027" y="1212868"/>
                </a:lnTo>
                <a:lnTo>
                  <a:pt x="3643027" y="439433"/>
                </a:lnTo>
                <a:lnTo>
                  <a:pt x="3640527" y="393203"/>
                </a:lnTo>
                <a:lnTo>
                  <a:pt x="3633198" y="348399"/>
                </a:lnTo>
                <a:lnTo>
                  <a:pt x="3621304" y="305282"/>
                </a:lnTo>
                <a:lnTo>
                  <a:pt x="3605106" y="264114"/>
                </a:lnTo>
                <a:lnTo>
                  <a:pt x="3584865" y="225155"/>
                </a:lnTo>
                <a:lnTo>
                  <a:pt x="3560843" y="188667"/>
                </a:lnTo>
                <a:lnTo>
                  <a:pt x="3533301" y="154911"/>
                </a:lnTo>
                <a:lnTo>
                  <a:pt x="3502500" y="124148"/>
                </a:lnTo>
                <a:lnTo>
                  <a:pt x="3468703" y="96639"/>
                </a:lnTo>
                <a:lnTo>
                  <a:pt x="3432171" y="72646"/>
                </a:lnTo>
                <a:lnTo>
                  <a:pt x="3393165" y="52429"/>
                </a:lnTo>
                <a:lnTo>
                  <a:pt x="3351947" y="36250"/>
                </a:lnTo>
                <a:lnTo>
                  <a:pt x="3308778" y="24371"/>
                </a:lnTo>
                <a:lnTo>
                  <a:pt x="3263920" y="17052"/>
                </a:lnTo>
                <a:lnTo>
                  <a:pt x="3217634" y="14554"/>
                </a:lnTo>
                <a:lnTo>
                  <a:pt x="14571" y="14554"/>
                </a:lnTo>
                <a:lnTo>
                  <a:pt x="3327890" y="14554"/>
                </a:lnTo>
                <a:lnTo>
                  <a:pt x="3399176" y="39173"/>
                </a:lnTo>
                <a:lnTo>
                  <a:pt x="3439519" y="60082"/>
                </a:lnTo>
                <a:lnTo>
                  <a:pt x="3477302" y="84897"/>
                </a:lnTo>
                <a:lnTo>
                  <a:pt x="3512257" y="113349"/>
                </a:lnTo>
                <a:lnTo>
                  <a:pt x="3544113" y="145166"/>
                </a:lnTo>
                <a:lnTo>
                  <a:pt x="3572599" y="180078"/>
                </a:lnTo>
                <a:lnTo>
                  <a:pt x="3597444" y="217816"/>
                </a:lnTo>
                <a:lnTo>
                  <a:pt x="3618379" y="258110"/>
                </a:lnTo>
                <a:lnTo>
                  <a:pt x="3635132" y="300688"/>
                </a:lnTo>
                <a:lnTo>
                  <a:pt x="3647433" y="345282"/>
                </a:lnTo>
                <a:lnTo>
                  <a:pt x="3655013" y="391620"/>
                </a:lnTo>
                <a:lnTo>
                  <a:pt x="3657599" y="439433"/>
                </a:lnTo>
                <a:lnTo>
                  <a:pt x="3657599" y="1212868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09644" y="1744036"/>
            <a:ext cx="1085850" cy="19685"/>
          </a:xfrm>
          <a:custGeom>
            <a:avLst/>
            <a:gdLst/>
            <a:ahLst/>
            <a:cxnLst/>
            <a:rect l="l" t="t" r="r" b="b"/>
            <a:pathLst>
              <a:path w="1085850" h="19685">
                <a:moveTo>
                  <a:pt x="0" y="0"/>
                </a:moveTo>
                <a:lnTo>
                  <a:pt x="1085720" y="19063"/>
                </a:lnTo>
              </a:path>
            </a:pathLst>
          </a:custGeom>
          <a:ln w="38100">
            <a:solidFill>
              <a:srgbClr val="0F487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309644" y="1734750"/>
            <a:ext cx="1123950" cy="7268209"/>
            <a:chOff x="5309644" y="1734750"/>
            <a:chExt cx="1123950" cy="7268209"/>
          </a:xfrm>
        </p:grpSpPr>
        <p:sp>
          <p:nvSpPr>
            <p:cNvPr id="11" name="object 11"/>
            <p:cNvSpPr/>
            <p:nvPr/>
          </p:nvSpPr>
          <p:spPr>
            <a:xfrm>
              <a:off x="5328694" y="8945328"/>
              <a:ext cx="1085850" cy="19685"/>
            </a:xfrm>
            <a:custGeom>
              <a:avLst/>
              <a:gdLst/>
              <a:ahLst/>
              <a:cxnLst/>
              <a:rect l="l" t="t" r="r" b="b"/>
              <a:pathLst>
                <a:path w="1085850" h="19684">
                  <a:moveTo>
                    <a:pt x="0" y="0"/>
                  </a:moveTo>
                  <a:lnTo>
                    <a:pt x="1085720" y="19063"/>
                  </a:lnTo>
                </a:path>
              </a:pathLst>
            </a:custGeom>
            <a:ln w="38100">
              <a:solidFill>
                <a:srgbClr val="0F4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375845" y="1753800"/>
              <a:ext cx="19050" cy="7230109"/>
            </a:xfrm>
            <a:custGeom>
              <a:avLst/>
              <a:gdLst/>
              <a:ahLst/>
              <a:cxnLst/>
              <a:rect l="l" t="t" r="r" b="b"/>
              <a:pathLst>
                <a:path w="19050" h="7230109">
                  <a:moveTo>
                    <a:pt x="19049" y="7229568"/>
                  </a:moveTo>
                  <a:lnTo>
                    <a:pt x="0" y="0"/>
                  </a:lnTo>
                </a:path>
              </a:pathLst>
            </a:custGeom>
            <a:ln w="38098">
              <a:solidFill>
                <a:srgbClr val="001D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6626365" y="4676431"/>
            <a:ext cx="1229995" cy="1168400"/>
          </a:xfrm>
          <a:custGeom>
            <a:avLst/>
            <a:gdLst/>
            <a:ahLst/>
            <a:cxnLst/>
            <a:rect l="l" t="t" r="r" b="b"/>
            <a:pathLst>
              <a:path w="1229995" h="1168400">
                <a:moveTo>
                  <a:pt x="246634" y="904684"/>
                </a:moveTo>
                <a:lnTo>
                  <a:pt x="185166" y="817829"/>
                </a:lnTo>
                <a:lnTo>
                  <a:pt x="196291" y="842695"/>
                </a:lnTo>
                <a:lnTo>
                  <a:pt x="208076" y="867079"/>
                </a:lnTo>
                <a:lnTo>
                  <a:pt x="223774" y="888542"/>
                </a:lnTo>
                <a:lnTo>
                  <a:pt x="246634" y="904684"/>
                </a:lnTo>
                <a:close/>
              </a:path>
              <a:path w="1229995" h="1168400">
                <a:moveTo>
                  <a:pt x="873963" y="588276"/>
                </a:moveTo>
                <a:lnTo>
                  <a:pt x="867791" y="575360"/>
                </a:lnTo>
                <a:lnTo>
                  <a:pt x="858367" y="569010"/>
                </a:lnTo>
                <a:lnTo>
                  <a:pt x="846594" y="567944"/>
                </a:lnTo>
                <a:lnTo>
                  <a:pt x="833412" y="570877"/>
                </a:lnTo>
                <a:lnTo>
                  <a:pt x="792378" y="580009"/>
                </a:lnTo>
                <a:lnTo>
                  <a:pt x="750785" y="583095"/>
                </a:lnTo>
                <a:lnTo>
                  <a:pt x="709015" y="584174"/>
                </a:lnTo>
                <a:lnTo>
                  <a:pt x="667448" y="587260"/>
                </a:lnTo>
                <a:lnTo>
                  <a:pt x="656742" y="587070"/>
                </a:lnTo>
                <a:lnTo>
                  <a:pt x="650316" y="583260"/>
                </a:lnTo>
                <a:lnTo>
                  <a:pt x="647230" y="576224"/>
                </a:lnTo>
                <a:lnTo>
                  <a:pt x="646544" y="566331"/>
                </a:lnTo>
                <a:lnTo>
                  <a:pt x="646785" y="545795"/>
                </a:lnTo>
                <a:lnTo>
                  <a:pt x="646811" y="525259"/>
                </a:lnTo>
                <a:lnTo>
                  <a:pt x="646684" y="484200"/>
                </a:lnTo>
                <a:lnTo>
                  <a:pt x="650341" y="438658"/>
                </a:lnTo>
                <a:lnTo>
                  <a:pt x="648093" y="393331"/>
                </a:lnTo>
                <a:lnTo>
                  <a:pt x="643686" y="348094"/>
                </a:lnTo>
                <a:lnTo>
                  <a:pt x="640892" y="302793"/>
                </a:lnTo>
                <a:lnTo>
                  <a:pt x="639889" y="293814"/>
                </a:lnTo>
                <a:lnTo>
                  <a:pt x="636727" y="286753"/>
                </a:lnTo>
                <a:lnTo>
                  <a:pt x="630745" y="282244"/>
                </a:lnTo>
                <a:lnTo>
                  <a:pt x="621271" y="280924"/>
                </a:lnTo>
                <a:lnTo>
                  <a:pt x="612825" y="282930"/>
                </a:lnTo>
                <a:lnTo>
                  <a:pt x="607631" y="287655"/>
                </a:lnTo>
                <a:lnTo>
                  <a:pt x="604913" y="294373"/>
                </a:lnTo>
                <a:lnTo>
                  <a:pt x="603872" y="302399"/>
                </a:lnTo>
                <a:lnTo>
                  <a:pt x="603161" y="315709"/>
                </a:lnTo>
                <a:lnTo>
                  <a:pt x="603745" y="322287"/>
                </a:lnTo>
                <a:lnTo>
                  <a:pt x="605548" y="371246"/>
                </a:lnTo>
                <a:lnTo>
                  <a:pt x="603211" y="419900"/>
                </a:lnTo>
                <a:lnTo>
                  <a:pt x="598322" y="468388"/>
                </a:lnTo>
                <a:lnTo>
                  <a:pt x="592467" y="516813"/>
                </a:lnTo>
                <a:lnTo>
                  <a:pt x="587260" y="565277"/>
                </a:lnTo>
                <a:lnTo>
                  <a:pt x="514210" y="592277"/>
                </a:lnTo>
                <a:lnTo>
                  <a:pt x="466001" y="593356"/>
                </a:lnTo>
                <a:lnTo>
                  <a:pt x="417804" y="594537"/>
                </a:lnTo>
                <a:lnTo>
                  <a:pt x="369595" y="595439"/>
                </a:lnTo>
                <a:lnTo>
                  <a:pt x="353402" y="596836"/>
                </a:lnTo>
                <a:lnTo>
                  <a:pt x="339140" y="601345"/>
                </a:lnTo>
                <a:lnTo>
                  <a:pt x="328866" y="610120"/>
                </a:lnTo>
                <a:lnTo>
                  <a:pt x="324599" y="624306"/>
                </a:lnTo>
                <a:lnTo>
                  <a:pt x="328422" y="639279"/>
                </a:lnTo>
                <a:lnTo>
                  <a:pt x="339077" y="645985"/>
                </a:lnTo>
                <a:lnTo>
                  <a:pt x="353314" y="647547"/>
                </a:lnTo>
                <a:lnTo>
                  <a:pt x="414693" y="645718"/>
                </a:lnTo>
                <a:lnTo>
                  <a:pt x="461505" y="644131"/>
                </a:lnTo>
                <a:lnTo>
                  <a:pt x="508279" y="642010"/>
                </a:lnTo>
                <a:lnTo>
                  <a:pt x="554990" y="639000"/>
                </a:lnTo>
                <a:lnTo>
                  <a:pt x="570318" y="639800"/>
                </a:lnTo>
                <a:lnTo>
                  <a:pt x="578904" y="645020"/>
                </a:lnTo>
                <a:lnTo>
                  <a:pt x="582333" y="654456"/>
                </a:lnTo>
                <a:lnTo>
                  <a:pt x="582244" y="667893"/>
                </a:lnTo>
                <a:lnTo>
                  <a:pt x="580567" y="706158"/>
                </a:lnTo>
                <a:lnTo>
                  <a:pt x="581202" y="744410"/>
                </a:lnTo>
                <a:lnTo>
                  <a:pt x="582917" y="782650"/>
                </a:lnTo>
                <a:lnTo>
                  <a:pt x="584428" y="820889"/>
                </a:lnTo>
                <a:lnTo>
                  <a:pt x="584377" y="828865"/>
                </a:lnTo>
                <a:lnTo>
                  <a:pt x="584784" y="836968"/>
                </a:lnTo>
                <a:lnTo>
                  <a:pt x="587133" y="844169"/>
                </a:lnTo>
                <a:lnTo>
                  <a:pt x="592899" y="849452"/>
                </a:lnTo>
                <a:lnTo>
                  <a:pt x="601637" y="856297"/>
                </a:lnTo>
                <a:lnTo>
                  <a:pt x="605536" y="864603"/>
                </a:lnTo>
                <a:lnTo>
                  <a:pt x="606564" y="873810"/>
                </a:lnTo>
                <a:lnTo>
                  <a:pt x="606806" y="892619"/>
                </a:lnTo>
                <a:lnTo>
                  <a:pt x="606513" y="911110"/>
                </a:lnTo>
                <a:lnTo>
                  <a:pt x="606640" y="920343"/>
                </a:lnTo>
                <a:lnTo>
                  <a:pt x="607288" y="928497"/>
                </a:lnTo>
                <a:lnTo>
                  <a:pt x="609282" y="936180"/>
                </a:lnTo>
                <a:lnTo>
                  <a:pt x="613575" y="941997"/>
                </a:lnTo>
                <a:lnTo>
                  <a:pt x="621106" y="944562"/>
                </a:lnTo>
                <a:lnTo>
                  <a:pt x="629666" y="942606"/>
                </a:lnTo>
                <a:lnTo>
                  <a:pt x="633526" y="936802"/>
                </a:lnTo>
                <a:lnTo>
                  <a:pt x="634390" y="929043"/>
                </a:lnTo>
                <a:lnTo>
                  <a:pt x="633920" y="921194"/>
                </a:lnTo>
                <a:lnTo>
                  <a:pt x="632142" y="867714"/>
                </a:lnTo>
                <a:lnTo>
                  <a:pt x="633945" y="814400"/>
                </a:lnTo>
                <a:lnTo>
                  <a:pt x="637768" y="761187"/>
                </a:lnTo>
                <a:lnTo>
                  <a:pt x="642048" y="707999"/>
                </a:lnTo>
                <a:lnTo>
                  <a:pt x="645210" y="654761"/>
                </a:lnTo>
                <a:lnTo>
                  <a:pt x="710222" y="629119"/>
                </a:lnTo>
                <a:lnTo>
                  <a:pt x="752754" y="626833"/>
                </a:lnTo>
                <a:lnTo>
                  <a:pt x="837819" y="621830"/>
                </a:lnTo>
                <a:lnTo>
                  <a:pt x="854202" y="618477"/>
                </a:lnTo>
                <a:lnTo>
                  <a:pt x="866546" y="611111"/>
                </a:lnTo>
                <a:lnTo>
                  <a:pt x="873569" y="600710"/>
                </a:lnTo>
                <a:lnTo>
                  <a:pt x="873963" y="588276"/>
                </a:lnTo>
                <a:close/>
              </a:path>
              <a:path w="1229995" h="1168400">
                <a:moveTo>
                  <a:pt x="1229982" y="582930"/>
                </a:moveTo>
                <a:lnTo>
                  <a:pt x="1229144" y="539750"/>
                </a:lnTo>
                <a:lnTo>
                  <a:pt x="1224076" y="492760"/>
                </a:lnTo>
                <a:lnTo>
                  <a:pt x="1214932" y="447040"/>
                </a:lnTo>
                <a:lnTo>
                  <a:pt x="1205674" y="414807"/>
                </a:lnTo>
                <a:lnTo>
                  <a:pt x="1205674" y="588010"/>
                </a:lnTo>
                <a:lnTo>
                  <a:pt x="1195717" y="538480"/>
                </a:lnTo>
                <a:lnTo>
                  <a:pt x="1182687" y="491490"/>
                </a:lnTo>
                <a:lnTo>
                  <a:pt x="1166533" y="445770"/>
                </a:lnTo>
                <a:lnTo>
                  <a:pt x="1160919" y="433247"/>
                </a:lnTo>
                <a:lnTo>
                  <a:pt x="1160919" y="664210"/>
                </a:lnTo>
                <a:lnTo>
                  <a:pt x="1158494" y="709930"/>
                </a:lnTo>
                <a:lnTo>
                  <a:pt x="1151737" y="754380"/>
                </a:lnTo>
                <a:lnTo>
                  <a:pt x="1140333" y="797560"/>
                </a:lnTo>
                <a:lnTo>
                  <a:pt x="1123988" y="839470"/>
                </a:lnTo>
                <a:lnTo>
                  <a:pt x="1102410" y="880110"/>
                </a:lnTo>
                <a:lnTo>
                  <a:pt x="1075309" y="919480"/>
                </a:lnTo>
                <a:lnTo>
                  <a:pt x="1042365" y="957580"/>
                </a:lnTo>
                <a:lnTo>
                  <a:pt x="1007973" y="986790"/>
                </a:lnTo>
                <a:lnTo>
                  <a:pt x="969848" y="1010920"/>
                </a:lnTo>
                <a:lnTo>
                  <a:pt x="928878" y="1031240"/>
                </a:lnTo>
                <a:lnTo>
                  <a:pt x="885964" y="1046480"/>
                </a:lnTo>
                <a:lnTo>
                  <a:pt x="841959" y="1059180"/>
                </a:lnTo>
                <a:lnTo>
                  <a:pt x="792429" y="1069340"/>
                </a:lnTo>
                <a:lnTo>
                  <a:pt x="742683" y="1076960"/>
                </a:lnTo>
                <a:lnTo>
                  <a:pt x="692734" y="1080770"/>
                </a:lnTo>
                <a:lnTo>
                  <a:pt x="642632" y="1080770"/>
                </a:lnTo>
                <a:lnTo>
                  <a:pt x="592416" y="1075690"/>
                </a:lnTo>
                <a:lnTo>
                  <a:pt x="542112" y="1066800"/>
                </a:lnTo>
                <a:lnTo>
                  <a:pt x="491490" y="1052830"/>
                </a:lnTo>
                <a:lnTo>
                  <a:pt x="442760" y="1035050"/>
                </a:lnTo>
                <a:lnTo>
                  <a:pt x="396074" y="1013460"/>
                </a:lnTo>
                <a:lnTo>
                  <a:pt x="351637" y="988060"/>
                </a:lnTo>
                <a:lnTo>
                  <a:pt x="309626" y="957580"/>
                </a:lnTo>
                <a:lnTo>
                  <a:pt x="265163" y="918210"/>
                </a:lnTo>
                <a:lnTo>
                  <a:pt x="259715" y="914400"/>
                </a:lnTo>
                <a:lnTo>
                  <a:pt x="248526" y="906792"/>
                </a:lnTo>
                <a:lnTo>
                  <a:pt x="248577" y="906411"/>
                </a:lnTo>
                <a:lnTo>
                  <a:pt x="248551" y="906043"/>
                </a:lnTo>
                <a:lnTo>
                  <a:pt x="248615" y="905637"/>
                </a:lnTo>
                <a:lnTo>
                  <a:pt x="247916" y="905344"/>
                </a:lnTo>
                <a:lnTo>
                  <a:pt x="247307" y="904989"/>
                </a:lnTo>
                <a:lnTo>
                  <a:pt x="246634" y="904684"/>
                </a:lnTo>
                <a:lnTo>
                  <a:pt x="247827" y="906348"/>
                </a:lnTo>
                <a:lnTo>
                  <a:pt x="248069" y="906500"/>
                </a:lnTo>
                <a:lnTo>
                  <a:pt x="248310" y="906653"/>
                </a:lnTo>
                <a:lnTo>
                  <a:pt x="248526" y="906818"/>
                </a:lnTo>
                <a:lnTo>
                  <a:pt x="248970" y="913130"/>
                </a:lnTo>
                <a:lnTo>
                  <a:pt x="251472" y="919480"/>
                </a:lnTo>
                <a:lnTo>
                  <a:pt x="300863" y="963930"/>
                </a:lnTo>
                <a:lnTo>
                  <a:pt x="343154" y="995680"/>
                </a:lnTo>
                <a:lnTo>
                  <a:pt x="387324" y="1023620"/>
                </a:lnTo>
                <a:lnTo>
                  <a:pt x="433489" y="1047750"/>
                </a:lnTo>
                <a:lnTo>
                  <a:pt x="481799" y="1066800"/>
                </a:lnTo>
                <a:lnTo>
                  <a:pt x="532371" y="1082040"/>
                </a:lnTo>
                <a:lnTo>
                  <a:pt x="585355" y="1090930"/>
                </a:lnTo>
                <a:lnTo>
                  <a:pt x="635393" y="1094740"/>
                </a:lnTo>
                <a:lnTo>
                  <a:pt x="685101" y="1096010"/>
                </a:lnTo>
                <a:lnTo>
                  <a:pt x="734453" y="1093470"/>
                </a:lnTo>
                <a:lnTo>
                  <a:pt x="783386" y="1087120"/>
                </a:lnTo>
                <a:lnTo>
                  <a:pt x="831862" y="1076960"/>
                </a:lnTo>
                <a:lnTo>
                  <a:pt x="879856" y="1064260"/>
                </a:lnTo>
                <a:lnTo>
                  <a:pt x="927303" y="1046480"/>
                </a:lnTo>
                <a:lnTo>
                  <a:pt x="931430" y="1045210"/>
                </a:lnTo>
                <a:lnTo>
                  <a:pt x="935913" y="1043940"/>
                </a:lnTo>
                <a:lnTo>
                  <a:pt x="943254" y="1041400"/>
                </a:lnTo>
                <a:lnTo>
                  <a:pt x="935875" y="1052830"/>
                </a:lnTo>
                <a:lnTo>
                  <a:pt x="926719" y="1057910"/>
                </a:lnTo>
                <a:lnTo>
                  <a:pt x="916914" y="1061720"/>
                </a:lnTo>
                <a:lnTo>
                  <a:pt x="907656" y="1065530"/>
                </a:lnTo>
                <a:lnTo>
                  <a:pt x="862431" y="1084580"/>
                </a:lnTo>
                <a:lnTo>
                  <a:pt x="816914" y="1099820"/>
                </a:lnTo>
                <a:lnTo>
                  <a:pt x="771131" y="1111250"/>
                </a:lnTo>
                <a:lnTo>
                  <a:pt x="725093" y="1120140"/>
                </a:lnTo>
                <a:lnTo>
                  <a:pt x="678802" y="1125220"/>
                </a:lnTo>
                <a:lnTo>
                  <a:pt x="632282" y="1126490"/>
                </a:lnTo>
                <a:lnTo>
                  <a:pt x="585533" y="1125220"/>
                </a:lnTo>
                <a:lnTo>
                  <a:pt x="538581" y="1118870"/>
                </a:lnTo>
                <a:lnTo>
                  <a:pt x="491426" y="1109980"/>
                </a:lnTo>
                <a:lnTo>
                  <a:pt x="444093" y="1097280"/>
                </a:lnTo>
                <a:lnTo>
                  <a:pt x="400634" y="1082040"/>
                </a:lnTo>
                <a:lnTo>
                  <a:pt x="358952" y="1062990"/>
                </a:lnTo>
                <a:lnTo>
                  <a:pt x="319151" y="1040130"/>
                </a:lnTo>
                <a:lnTo>
                  <a:pt x="281305" y="1014730"/>
                </a:lnTo>
                <a:lnTo>
                  <a:pt x="245491" y="985520"/>
                </a:lnTo>
                <a:lnTo>
                  <a:pt x="209334" y="949960"/>
                </a:lnTo>
                <a:lnTo>
                  <a:pt x="177609" y="910590"/>
                </a:lnTo>
                <a:lnTo>
                  <a:pt x="150101" y="868680"/>
                </a:lnTo>
                <a:lnTo>
                  <a:pt x="126568" y="822960"/>
                </a:lnTo>
                <a:lnTo>
                  <a:pt x="107353" y="773430"/>
                </a:lnTo>
                <a:lnTo>
                  <a:pt x="94805" y="723900"/>
                </a:lnTo>
                <a:lnTo>
                  <a:pt x="88506" y="675640"/>
                </a:lnTo>
                <a:lnTo>
                  <a:pt x="88011" y="626110"/>
                </a:lnTo>
                <a:lnTo>
                  <a:pt x="92900" y="575310"/>
                </a:lnTo>
                <a:lnTo>
                  <a:pt x="102768" y="525780"/>
                </a:lnTo>
                <a:lnTo>
                  <a:pt x="117170" y="474980"/>
                </a:lnTo>
                <a:lnTo>
                  <a:pt x="134975" y="427990"/>
                </a:lnTo>
                <a:lnTo>
                  <a:pt x="156133" y="382270"/>
                </a:lnTo>
                <a:lnTo>
                  <a:pt x="180479" y="339090"/>
                </a:lnTo>
                <a:lnTo>
                  <a:pt x="207822" y="297180"/>
                </a:lnTo>
                <a:lnTo>
                  <a:pt x="237998" y="257810"/>
                </a:lnTo>
                <a:lnTo>
                  <a:pt x="247840" y="246380"/>
                </a:lnTo>
                <a:lnTo>
                  <a:pt x="270802" y="219710"/>
                </a:lnTo>
                <a:lnTo>
                  <a:pt x="306082" y="184150"/>
                </a:lnTo>
                <a:lnTo>
                  <a:pt x="359803" y="148590"/>
                </a:lnTo>
                <a:lnTo>
                  <a:pt x="420547" y="129540"/>
                </a:lnTo>
                <a:lnTo>
                  <a:pt x="465340" y="119380"/>
                </a:lnTo>
                <a:lnTo>
                  <a:pt x="510489" y="110490"/>
                </a:lnTo>
                <a:lnTo>
                  <a:pt x="555993" y="105410"/>
                </a:lnTo>
                <a:lnTo>
                  <a:pt x="601853" y="105410"/>
                </a:lnTo>
                <a:lnTo>
                  <a:pt x="648081" y="109220"/>
                </a:lnTo>
                <a:lnTo>
                  <a:pt x="700100" y="118110"/>
                </a:lnTo>
                <a:lnTo>
                  <a:pt x="750290" y="130810"/>
                </a:lnTo>
                <a:lnTo>
                  <a:pt x="798563" y="146050"/>
                </a:lnTo>
                <a:lnTo>
                  <a:pt x="844816" y="166370"/>
                </a:lnTo>
                <a:lnTo>
                  <a:pt x="889000" y="189230"/>
                </a:lnTo>
                <a:lnTo>
                  <a:pt x="931024" y="217170"/>
                </a:lnTo>
                <a:lnTo>
                  <a:pt x="970800" y="248920"/>
                </a:lnTo>
                <a:lnTo>
                  <a:pt x="1008240" y="284480"/>
                </a:lnTo>
                <a:lnTo>
                  <a:pt x="1043279" y="325120"/>
                </a:lnTo>
                <a:lnTo>
                  <a:pt x="1076794" y="370840"/>
                </a:lnTo>
                <a:lnTo>
                  <a:pt x="1105827" y="419100"/>
                </a:lnTo>
                <a:lnTo>
                  <a:pt x="1129030" y="468630"/>
                </a:lnTo>
                <a:lnTo>
                  <a:pt x="1145082" y="523240"/>
                </a:lnTo>
                <a:lnTo>
                  <a:pt x="1153909" y="570230"/>
                </a:lnTo>
                <a:lnTo>
                  <a:pt x="1159281" y="617220"/>
                </a:lnTo>
                <a:lnTo>
                  <a:pt x="1160919" y="664210"/>
                </a:lnTo>
                <a:lnTo>
                  <a:pt x="1160919" y="433247"/>
                </a:lnTo>
                <a:lnTo>
                  <a:pt x="1124610" y="361950"/>
                </a:lnTo>
                <a:lnTo>
                  <a:pt x="1098715" y="321310"/>
                </a:lnTo>
                <a:lnTo>
                  <a:pt x="1069441" y="284480"/>
                </a:lnTo>
                <a:lnTo>
                  <a:pt x="1036764" y="248920"/>
                </a:lnTo>
                <a:lnTo>
                  <a:pt x="1000582" y="215900"/>
                </a:lnTo>
                <a:lnTo>
                  <a:pt x="960856" y="185420"/>
                </a:lnTo>
                <a:lnTo>
                  <a:pt x="919518" y="157480"/>
                </a:lnTo>
                <a:lnTo>
                  <a:pt x="877265" y="133350"/>
                </a:lnTo>
                <a:lnTo>
                  <a:pt x="834097" y="111760"/>
                </a:lnTo>
                <a:lnTo>
                  <a:pt x="818337" y="105410"/>
                </a:lnTo>
                <a:lnTo>
                  <a:pt x="789990" y="93980"/>
                </a:lnTo>
                <a:lnTo>
                  <a:pt x="744918" y="80010"/>
                </a:lnTo>
                <a:lnTo>
                  <a:pt x="698906" y="69850"/>
                </a:lnTo>
                <a:lnTo>
                  <a:pt x="670699" y="66040"/>
                </a:lnTo>
                <a:lnTo>
                  <a:pt x="651903" y="63500"/>
                </a:lnTo>
                <a:lnTo>
                  <a:pt x="603910" y="59690"/>
                </a:lnTo>
                <a:lnTo>
                  <a:pt x="554926" y="60960"/>
                </a:lnTo>
                <a:lnTo>
                  <a:pt x="504926" y="66040"/>
                </a:lnTo>
                <a:lnTo>
                  <a:pt x="557174" y="50800"/>
                </a:lnTo>
                <a:lnTo>
                  <a:pt x="608672" y="41910"/>
                </a:lnTo>
                <a:lnTo>
                  <a:pt x="659422" y="38100"/>
                </a:lnTo>
                <a:lnTo>
                  <a:pt x="709409" y="40640"/>
                </a:lnTo>
                <a:lnTo>
                  <a:pt x="758609" y="48260"/>
                </a:lnTo>
                <a:lnTo>
                  <a:pt x="807008" y="60960"/>
                </a:lnTo>
                <a:lnTo>
                  <a:pt x="854595" y="78740"/>
                </a:lnTo>
                <a:lnTo>
                  <a:pt x="901357" y="100330"/>
                </a:lnTo>
                <a:lnTo>
                  <a:pt x="947267" y="127000"/>
                </a:lnTo>
                <a:lnTo>
                  <a:pt x="990828" y="157480"/>
                </a:lnTo>
                <a:lnTo>
                  <a:pt x="1030503" y="190500"/>
                </a:lnTo>
                <a:lnTo>
                  <a:pt x="1066253" y="224790"/>
                </a:lnTo>
                <a:lnTo>
                  <a:pt x="1098029" y="262890"/>
                </a:lnTo>
                <a:lnTo>
                  <a:pt x="1125791" y="302260"/>
                </a:lnTo>
                <a:lnTo>
                  <a:pt x="1149489" y="344170"/>
                </a:lnTo>
                <a:lnTo>
                  <a:pt x="1169098" y="388620"/>
                </a:lnTo>
                <a:lnTo>
                  <a:pt x="1184554" y="434340"/>
                </a:lnTo>
                <a:lnTo>
                  <a:pt x="1195832" y="483870"/>
                </a:lnTo>
                <a:lnTo>
                  <a:pt x="1202893" y="534670"/>
                </a:lnTo>
                <a:lnTo>
                  <a:pt x="1205674" y="588010"/>
                </a:lnTo>
                <a:lnTo>
                  <a:pt x="1205674" y="414807"/>
                </a:lnTo>
                <a:lnTo>
                  <a:pt x="1184757" y="356870"/>
                </a:lnTo>
                <a:lnTo>
                  <a:pt x="1163878" y="312420"/>
                </a:lnTo>
                <a:lnTo>
                  <a:pt x="1139698" y="269240"/>
                </a:lnTo>
                <a:lnTo>
                  <a:pt x="1112291" y="231140"/>
                </a:lnTo>
                <a:lnTo>
                  <a:pt x="1081874" y="194310"/>
                </a:lnTo>
                <a:lnTo>
                  <a:pt x="1048651" y="161290"/>
                </a:lnTo>
                <a:lnTo>
                  <a:pt x="1012799" y="132080"/>
                </a:lnTo>
                <a:lnTo>
                  <a:pt x="974534" y="104140"/>
                </a:lnTo>
                <a:lnTo>
                  <a:pt x="934046" y="78740"/>
                </a:lnTo>
                <a:lnTo>
                  <a:pt x="891540" y="55880"/>
                </a:lnTo>
                <a:lnTo>
                  <a:pt x="853097" y="38100"/>
                </a:lnTo>
                <a:lnTo>
                  <a:pt x="803313" y="20320"/>
                </a:lnTo>
                <a:lnTo>
                  <a:pt x="742861" y="6350"/>
                </a:lnTo>
                <a:lnTo>
                  <a:pt x="683552" y="0"/>
                </a:lnTo>
                <a:lnTo>
                  <a:pt x="653948" y="0"/>
                </a:lnTo>
                <a:lnTo>
                  <a:pt x="598639" y="1270"/>
                </a:lnTo>
                <a:lnTo>
                  <a:pt x="544106" y="8890"/>
                </a:lnTo>
                <a:lnTo>
                  <a:pt x="491007" y="22860"/>
                </a:lnTo>
                <a:lnTo>
                  <a:pt x="440004" y="45720"/>
                </a:lnTo>
                <a:lnTo>
                  <a:pt x="394754" y="69850"/>
                </a:lnTo>
                <a:lnTo>
                  <a:pt x="260654" y="146050"/>
                </a:lnTo>
                <a:lnTo>
                  <a:pt x="216522" y="172720"/>
                </a:lnTo>
                <a:lnTo>
                  <a:pt x="173278" y="200660"/>
                </a:lnTo>
                <a:lnTo>
                  <a:pt x="132194" y="231140"/>
                </a:lnTo>
                <a:lnTo>
                  <a:pt x="94234" y="264160"/>
                </a:lnTo>
                <a:lnTo>
                  <a:pt x="60363" y="302260"/>
                </a:lnTo>
                <a:lnTo>
                  <a:pt x="31559" y="346710"/>
                </a:lnTo>
                <a:lnTo>
                  <a:pt x="13271" y="386080"/>
                </a:lnTo>
                <a:lnTo>
                  <a:pt x="2641" y="426720"/>
                </a:lnTo>
                <a:lnTo>
                  <a:pt x="0" y="468630"/>
                </a:lnTo>
                <a:lnTo>
                  <a:pt x="5676" y="513080"/>
                </a:lnTo>
                <a:lnTo>
                  <a:pt x="9652" y="529590"/>
                </a:lnTo>
                <a:lnTo>
                  <a:pt x="15252" y="547370"/>
                </a:lnTo>
                <a:lnTo>
                  <a:pt x="24485" y="565150"/>
                </a:lnTo>
                <a:lnTo>
                  <a:pt x="39344" y="582930"/>
                </a:lnTo>
                <a:lnTo>
                  <a:pt x="29705" y="525780"/>
                </a:lnTo>
                <a:lnTo>
                  <a:pt x="30264" y="473710"/>
                </a:lnTo>
                <a:lnTo>
                  <a:pt x="40005" y="426720"/>
                </a:lnTo>
                <a:lnTo>
                  <a:pt x="57937" y="383540"/>
                </a:lnTo>
                <a:lnTo>
                  <a:pt x="83058" y="345440"/>
                </a:lnTo>
                <a:lnTo>
                  <a:pt x="114376" y="309880"/>
                </a:lnTo>
                <a:lnTo>
                  <a:pt x="150901" y="276860"/>
                </a:lnTo>
                <a:lnTo>
                  <a:pt x="191617" y="246380"/>
                </a:lnTo>
                <a:lnTo>
                  <a:pt x="173228" y="278130"/>
                </a:lnTo>
                <a:lnTo>
                  <a:pt x="152996" y="308610"/>
                </a:lnTo>
                <a:lnTo>
                  <a:pt x="133083" y="339090"/>
                </a:lnTo>
                <a:lnTo>
                  <a:pt x="96799" y="415290"/>
                </a:lnTo>
                <a:lnTo>
                  <a:pt x="80606" y="459740"/>
                </a:lnTo>
                <a:lnTo>
                  <a:pt x="67335" y="504190"/>
                </a:lnTo>
                <a:lnTo>
                  <a:pt x="57277" y="549910"/>
                </a:lnTo>
                <a:lnTo>
                  <a:pt x="50723" y="596900"/>
                </a:lnTo>
                <a:lnTo>
                  <a:pt x="47942" y="645160"/>
                </a:lnTo>
                <a:lnTo>
                  <a:pt x="50038" y="697230"/>
                </a:lnTo>
                <a:lnTo>
                  <a:pt x="57772" y="746760"/>
                </a:lnTo>
                <a:lnTo>
                  <a:pt x="70764" y="793750"/>
                </a:lnTo>
                <a:lnTo>
                  <a:pt x="88646" y="838200"/>
                </a:lnTo>
                <a:lnTo>
                  <a:pt x="111036" y="881380"/>
                </a:lnTo>
                <a:lnTo>
                  <a:pt x="137566" y="923290"/>
                </a:lnTo>
                <a:lnTo>
                  <a:pt x="167855" y="962660"/>
                </a:lnTo>
                <a:lnTo>
                  <a:pt x="200964" y="999490"/>
                </a:lnTo>
                <a:lnTo>
                  <a:pt x="236474" y="1031240"/>
                </a:lnTo>
                <a:lnTo>
                  <a:pt x="274218" y="1060450"/>
                </a:lnTo>
                <a:lnTo>
                  <a:pt x="314071" y="1085850"/>
                </a:lnTo>
                <a:lnTo>
                  <a:pt x="355879" y="1107440"/>
                </a:lnTo>
                <a:lnTo>
                  <a:pt x="399465" y="1125220"/>
                </a:lnTo>
                <a:lnTo>
                  <a:pt x="444715" y="1140460"/>
                </a:lnTo>
                <a:lnTo>
                  <a:pt x="491451" y="1151890"/>
                </a:lnTo>
                <a:lnTo>
                  <a:pt x="539534" y="1162050"/>
                </a:lnTo>
                <a:lnTo>
                  <a:pt x="587717" y="1167130"/>
                </a:lnTo>
                <a:lnTo>
                  <a:pt x="635571" y="1168400"/>
                </a:lnTo>
                <a:lnTo>
                  <a:pt x="683120" y="1167130"/>
                </a:lnTo>
                <a:lnTo>
                  <a:pt x="730326" y="1160780"/>
                </a:lnTo>
                <a:lnTo>
                  <a:pt x="777201" y="1151890"/>
                </a:lnTo>
                <a:lnTo>
                  <a:pt x="823734" y="1140460"/>
                </a:lnTo>
                <a:lnTo>
                  <a:pt x="869911" y="1126490"/>
                </a:lnTo>
                <a:lnTo>
                  <a:pt x="916889" y="1108710"/>
                </a:lnTo>
                <a:lnTo>
                  <a:pt x="960780" y="1087120"/>
                </a:lnTo>
                <a:lnTo>
                  <a:pt x="1001522" y="1060450"/>
                </a:lnTo>
                <a:lnTo>
                  <a:pt x="1039050" y="1031240"/>
                </a:lnTo>
                <a:lnTo>
                  <a:pt x="1073302" y="996950"/>
                </a:lnTo>
                <a:lnTo>
                  <a:pt x="1104176" y="958850"/>
                </a:lnTo>
                <a:lnTo>
                  <a:pt x="1131633" y="916940"/>
                </a:lnTo>
                <a:lnTo>
                  <a:pt x="1155052" y="872490"/>
                </a:lnTo>
                <a:lnTo>
                  <a:pt x="1174927" y="825500"/>
                </a:lnTo>
                <a:lnTo>
                  <a:pt x="1192009" y="778510"/>
                </a:lnTo>
                <a:lnTo>
                  <a:pt x="1207058" y="730250"/>
                </a:lnTo>
                <a:lnTo>
                  <a:pt x="1219085" y="681990"/>
                </a:lnTo>
                <a:lnTo>
                  <a:pt x="1226731" y="633730"/>
                </a:lnTo>
                <a:lnTo>
                  <a:pt x="1229969" y="588010"/>
                </a:lnTo>
                <a:lnTo>
                  <a:pt x="1229982" y="582930"/>
                </a:lnTo>
                <a:close/>
              </a:path>
            </a:pathLst>
          </a:custGeom>
          <a:solidFill>
            <a:srgbClr val="001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2820" y="311096"/>
            <a:ext cx="7062470" cy="6159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50" spc="-40"/>
              <a:t>L</a:t>
            </a:r>
            <a:r>
              <a:rPr dirty="0" sz="3850" spc="35"/>
              <a:t>i</a:t>
            </a:r>
            <a:r>
              <a:rPr dirty="0" sz="3850" spc="335"/>
              <a:t>m</a:t>
            </a:r>
            <a:r>
              <a:rPr dirty="0" sz="3850" spc="35"/>
              <a:t>i</a:t>
            </a:r>
            <a:r>
              <a:rPr dirty="0" sz="3850" spc="80"/>
              <a:t>t</a:t>
            </a:r>
            <a:r>
              <a:rPr dirty="0" sz="3850" spc="45"/>
              <a:t>e</a:t>
            </a:r>
            <a:r>
              <a:rPr dirty="0" sz="3850" spc="-235"/>
              <a:t> </a:t>
            </a:r>
            <a:r>
              <a:rPr dirty="0" sz="3850"/>
              <a:t>G</a:t>
            </a:r>
            <a:r>
              <a:rPr dirty="0" sz="3850" spc="75"/>
              <a:t>l</a:t>
            </a:r>
            <a:r>
              <a:rPr dirty="0" sz="3850" spc="85"/>
              <a:t>o</a:t>
            </a:r>
            <a:r>
              <a:rPr dirty="0" sz="3850" spc="215"/>
              <a:t>b</a:t>
            </a:r>
            <a:r>
              <a:rPr dirty="0" sz="3850" spc="10"/>
              <a:t>a</a:t>
            </a:r>
            <a:r>
              <a:rPr dirty="0" sz="3850" spc="80"/>
              <a:t>l</a:t>
            </a:r>
            <a:r>
              <a:rPr dirty="0" sz="3850" spc="-229"/>
              <a:t> </a:t>
            </a:r>
            <a:r>
              <a:rPr dirty="0" sz="3850" spc="-215"/>
              <a:t>-</a:t>
            </a:r>
            <a:r>
              <a:rPr dirty="0" sz="3850" spc="-235"/>
              <a:t> </a:t>
            </a:r>
            <a:r>
              <a:rPr dirty="0" sz="3850" spc="95">
                <a:solidFill>
                  <a:srgbClr val="9E8C3D"/>
                </a:solidFill>
              </a:rPr>
              <a:t>P</a:t>
            </a:r>
            <a:r>
              <a:rPr dirty="0" sz="3850" spc="40">
                <a:solidFill>
                  <a:srgbClr val="9E8C3D"/>
                </a:solidFill>
              </a:rPr>
              <a:t>e</a:t>
            </a:r>
            <a:r>
              <a:rPr dirty="0" sz="3850">
                <a:solidFill>
                  <a:srgbClr val="9E8C3D"/>
                </a:solidFill>
              </a:rPr>
              <a:t>ss</a:t>
            </a:r>
            <a:r>
              <a:rPr dirty="0" sz="3850" spc="85">
                <a:solidFill>
                  <a:srgbClr val="9E8C3D"/>
                </a:solidFill>
              </a:rPr>
              <a:t>o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r>
              <a:rPr dirty="0" sz="3850" spc="-235">
                <a:solidFill>
                  <a:srgbClr val="9E8C3D"/>
                </a:solidFill>
              </a:rPr>
              <a:t> </a:t>
            </a:r>
            <a:r>
              <a:rPr dirty="0" sz="3850" spc="95">
                <a:solidFill>
                  <a:srgbClr val="9E8C3D"/>
                </a:solidFill>
              </a:rPr>
              <a:t>F</a:t>
            </a:r>
            <a:r>
              <a:rPr dirty="0" sz="3850" spc="35">
                <a:solidFill>
                  <a:srgbClr val="9E8C3D"/>
                </a:solidFill>
              </a:rPr>
              <a:t>í</a:t>
            </a:r>
            <a:r>
              <a:rPr dirty="0" sz="3850">
                <a:solidFill>
                  <a:srgbClr val="9E8C3D"/>
                </a:solidFill>
              </a:rPr>
              <a:t>s</a:t>
            </a:r>
            <a:r>
              <a:rPr dirty="0" sz="3850" spc="35">
                <a:solidFill>
                  <a:srgbClr val="9E8C3D"/>
                </a:solidFill>
              </a:rPr>
              <a:t>i</a:t>
            </a:r>
            <a:r>
              <a:rPr dirty="0" sz="3850" spc="140">
                <a:solidFill>
                  <a:srgbClr val="9E8C3D"/>
                </a:solidFill>
              </a:rPr>
              <a:t>c</a:t>
            </a:r>
            <a:r>
              <a:rPr dirty="0" sz="3850" spc="15">
                <a:solidFill>
                  <a:srgbClr val="9E8C3D"/>
                </a:solidFill>
              </a:rPr>
              <a:t>a</a:t>
            </a:r>
            <a:endParaRPr sz="3850"/>
          </a:p>
        </p:txBody>
      </p:sp>
      <p:sp>
        <p:nvSpPr>
          <p:cNvPr id="15" name="object 15"/>
          <p:cNvSpPr txBox="1"/>
          <p:nvPr/>
        </p:nvSpPr>
        <p:spPr>
          <a:xfrm>
            <a:off x="2257605" y="1407584"/>
            <a:ext cx="1428750" cy="239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80" b="1">
                <a:solidFill>
                  <a:srgbClr val="9E8C3D"/>
                </a:solidFill>
                <a:latin typeface="Tahoma"/>
                <a:cs typeface="Tahoma"/>
              </a:rPr>
              <a:t>F</a:t>
            </a:r>
            <a:r>
              <a:rPr dirty="0" sz="3900" spc="30" b="1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900" spc="90" b="1">
                <a:solidFill>
                  <a:srgbClr val="9E8C3D"/>
                </a:solidFill>
                <a:latin typeface="Tahoma"/>
                <a:cs typeface="Tahoma"/>
              </a:rPr>
              <a:t>C</a:t>
            </a:r>
            <a:r>
              <a:rPr dirty="0" sz="3900" spc="330" b="1">
                <a:solidFill>
                  <a:srgbClr val="9E8C3D"/>
                </a:solidFill>
                <a:latin typeface="Tahoma"/>
                <a:cs typeface="Tahoma"/>
              </a:rPr>
              <a:t>A</a:t>
            </a:r>
            <a:endParaRPr sz="3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7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3620"/>
              </a:spcBef>
            </a:pPr>
            <a:r>
              <a:rPr dirty="0" sz="3900" spc="-114" b="1">
                <a:solidFill>
                  <a:srgbClr val="9E8C3D"/>
                </a:solidFill>
                <a:latin typeface="Tahoma"/>
                <a:cs typeface="Tahoma"/>
              </a:rPr>
              <a:t>FDPI</a:t>
            </a:r>
            <a:endParaRPr sz="3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6004" y="5062461"/>
            <a:ext cx="3190875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30" b="1">
                <a:solidFill>
                  <a:srgbClr val="9E8C3D"/>
                </a:solidFill>
                <a:latin typeface="Tahoma"/>
                <a:cs typeface="Tahoma"/>
              </a:rPr>
              <a:t>AUDIVISUAL</a:t>
            </a:r>
            <a:endParaRPr sz="3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2093" y="6835670"/>
            <a:ext cx="243840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65" b="1">
                <a:solidFill>
                  <a:srgbClr val="9E8C3D"/>
                </a:solidFill>
                <a:latin typeface="Tahoma"/>
                <a:cs typeface="Tahoma"/>
              </a:rPr>
              <a:t>CULTURA</a:t>
            </a:r>
            <a:endParaRPr sz="3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7124" y="8559082"/>
            <a:ext cx="2408555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95" b="1">
                <a:solidFill>
                  <a:srgbClr val="9E8C3D"/>
                </a:solidFill>
                <a:latin typeface="Tahoma"/>
                <a:cs typeface="Tahoma"/>
              </a:rPr>
              <a:t>ESPORTE</a:t>
            </a:r>
            <a:endParaRPr sz="39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1516" y="4573014"/>
            <a:ext cx="9504680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  <a:tabLst>
                <a:tab pos="2578735" algn="l"/>
                <a:tab pos="3018155" algn="l"/>
                <a:tab pos="3946525" algn="l"/>
                <a:tab pos="5078730" algn="l"/>
                <a:tab pos="5883275" algn="l"/>
                <a:tab pos="7963534" algn="l"/>
              </a:tabLst>
            </a:pPr>
            <a:r>
              <a:rPr dirty="0" sz="3550" spc="225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550" spc="285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550" spc="720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550" spc="210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550" spc="250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550" spc="285">
                <a:solidFill>
                  <a:srgbClr val="9E8C3D"/>
                </a:solidFill>
                <a:latin typeface="Tahoma"/>
                <a:cs typeface="Tahoma"/>
              </a:rPr>
              <a:t>ó</a:t>
            </a:r>
            <a:r>
              <a:rPr dirty="0" sz="3550" spc="114">
                <a:solidFill>
                  <a:srgbClr val="9E8C3D"/>
                </a:solidFill>
                <a:latin typeface="Tahoma"/>
                <a:cs typeface="Tahoma"/>
              </a:rPr>
              <a:t>r</a:t>
            </a:r>
            <a:r>
              <a:rPr dirty="0" sz="3550" spc="190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550" spc="29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5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550" spc="-815">
                <a:solidFill>
                  <a:srgbClr val="9E8C3D"/>
                </a:solidFill>
                <a:latin typeface="Tahoma"/>
                <a:cs typeface="Tahoma"/>
              </a:rPr>
              <a:t>=</a:t>
            </a:r>
            <a:r>
              <a:rPr dirty="0" sz="35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550" spc="210">
                <a:solidFill>
                  <a:srgbClr val="9E8C3D"/>
                </a:solidFill>
                <a:latin typeface="Tahoma"/>
                <a:cs typeface="Tahoma"/>
              </a:rPr>
              <a:t>a</a:t>
            </a:r>
            <a:r>
              <a:rPr dirty="0" sz="3550" spc="250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550" spc="220">
                <a:solidFill>
                  <a:srgbClr val="9E8C3D"/>
                </a:solidFill>
                <a:latin typeface="Tahoma"/>
                <a:cs typeface="Tahoma"/>
              </a:rPr>
              <a:t>é</a:t>
            </a:r>
            <a:r>
              <a:rPr dirty="0" sz="35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550" spc="-20" b="1">
                <a:solidFill>
                  <a:srgbClr val="001D54"/>
                </a:solidFill>
                <a:latin typeface="Tahoma"/>
                <a:cs typeface="Tahoma"/>
              </a:rPr>
              <a:t>6</a:t>
            </a:r>
            <a:r>
              <a:rPr dirty="0" sz="3550" spc="-625" b="1">
                <a:solidFill>
                  <a:srgbClr val="001D54"/>
                </a:solidFill>
                <a:latin typeface="Tahoma"/>
                <a:cs typeface="Tahoma"/>
              </a:rPr>
              <a:t>%</a:t>
            </a:r>
            <a:r>
              <a:rPr dirty="0" sz="3550" spc="-919" b="1">
                <a:solidFill>
                  <a:srgbClr val="001D54"/>
                </a:solidFill>
                <a:latin typeface="Tahoma"/>
                <a:cs typeface="Tahoma"/>
              </a:rPr>
              <a:t>*</a:t>
            </a:r>
            <a:r>
              <a:rPr dirty="0" sz="3550" b="1">
                <a:solidFill>
                  <a:srgbClr val="001D54"/>
                </a:solidFill>
                <a:latin typeface="Tahoma"/>
                <a:cs typeface="Tahoma"/>
              </a:rPr>
              <a:t>	</a:t>
            </a:r>
            <a:r>
              <a:rPr dirty="0" sz="3550" spc="45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550" spc="29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5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550" spc="190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550" spc="720">
                <a:solidFill>
                  <a:srgbClr val="9E8C3D"/>
                </a:solidFill>
                <a:latin typeface="Tahoma"/>
                <a:cs typeface="Tahoma"/>
              </a:rPr>
              <a:t>m</a:t>
            </a:r>
            <a:r>
              <a:rPr dirty="0" sz="3550" spc="445">
                <a:solidFill>
                  <a:srgbClr val="9E8C3D"/>
                </a:solidFill>
                <a:latin typeface="Tahoma"/>
                <a:cs typeface="Tahoma"/>
              </a:rPr>
              <a:t>p</a:t>
            </a:r>
            <a:r>
              <a:rPr dirty="0" sz="3550" spc="285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550" spc="80">
                <a:solidFill>
                  <a:srgbClr val="9E8C3D"/>
                </a:solidFill>
                <a:latin typeface="Tahoma"/>
                <a:cs typeface="Tahoma"/>
              </a:rPr>
              <a:t>s</a:t>
            </a:r>
            <a:r>
              <a:rPr dirty="0" sz="3550" spc="250">
                <a:solidFill>
                  <a:srgbClr val="9E8C3D"/>
                </a:solidFill>
                <a:latin typeface="Tahoma"/>
                <a:cs typeface="Tahoma"/>
              </a:rPr>
              <a:t>t</a:t>
            </a:r>
            <a:r>
              <a:rPr dirty="0" sz="3550" spc="290">
                <a:solidFill>
                  <a:srgbClr val="9E8C3D"/>
                </a:solidFill>
                <a:latin typeface="Tahoma"/>
                <a:cs typeface="Tahoma"/>
              </a:rPr>
              <a:t>o</a:t>
            </a:r>
            <a:r>
              <a:rPr dirty="0" sz="3550">
                <a:solidFill>
                  <a:srgbClr val="9E8C3D"/>
                </a:solidFill>
                <a:latin typeface="Tahoma"/>
                <a:cs typeface="Tahoma"/>
              </a:rPr>
              <a:t>	</a:t>
            </a:r>
            <a:r>
              <a:rPr dirty="0" sz="3550" spc="45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550" spc="215">
                <a:solidFill>
                  <a:srgbClr val="9E8C3D"/>
                </a:solidFill>
                <a:latin typeface="Tahoma"/>
                <a:cs typeface="Tahoma"/>
              </a:rPr>
              <a:t>e</a:t>
            </a:r>
            <a:r>
              <a:rPr dirty="0" sz="3550" spc="90">
                <a:solidFill>
                  <a:srgbClr val="9E8C3D"/>
                </a:solidFill>
                <a:latin typeface="Tahoma"/>
                <a:cs typeface="Tahoma"/>
              </a:rPr>
              <a:t>v</a:t>
            </a:r>
            <a:r>
              <a:rPr dirty="0" sz="3550" spc="190">
                <a:solidFill>
                  <a:srgbClr val="9E8C3D"/>
                </a:solidFill>
                <a:latin typeface="Tahoma"/>
                <a:cs typeface="Tahoma"/>
              </a:rPr>
              <a:t>i</a:t>
            </a:r>
            <a:r>
              <a:rPr dirty="0" sz="3550" spc="455">
                <a:solidFill>
                  <a:srgbClr val="9E8C3D"/>
                </a:solidFill>
                <a:latin typeface="Tahoma"/>
                <a:cs typeface="Tahoma"/>
              </a:rPr>
              <a:t>d</a:t>
            </a:r>
            <a:r>
              <a:rPr dirty="0" sz="3550" spc="210">
                <a:solidFill>
                  <a:srgbClr val="9E8C3D"/>
                </a:solidFill>
                <a:latin typeface="Tahoma"/>
                <a:cs typeface="Tahoma"/>
              </a:rPr>
              <a:t>o  </a:t>
            </a:r>
            <a:r>
              <a:rPr dirty="0" sz="3550" spc="295">
                <a:solidFill>
                  <a:srgbClr val="9E8C3D"/>
                </a:solidFill>
                <a:latin typeface="Tahoma"/>
                <a:cs typeface="Tahoma"/>
              </a:rPr>
              <a:t>apurado</a:t>
            </a:r>
            <a:r>
              <a:rPr dirty="0" sz="3550" spc="-20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550" spc="295">
                <a:solidFill>
                  <a:srgbClr val="9E8C3D"/>
                </a:solidFill>
                <a:latin typeface="Tahoma"/>
                <a:cs typeface="Tahoma"/>
              </a:rPr>
              <a:t>na</a:t>
            </a:r>
            <a:r>
              <a:rPr dirty="0" sz="3550" spc="-195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3550" spc="210">
                <a:solidFill>
                  <a:srgbClr val="9E8C3D"/>
                </a:solidFill>
                <a:latin typeface="Tahoma"/>
                <a:cs typeface="Tahoma"/>
              </a:rPr>
              <a:t>DIRPF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09474" y="6781650"/>
            <a:ext cx="8047990" cy="1663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4399"/>
              </a:lnSpc>
              <a:spcBef>
                <a:spcPts val="95"/>
              </a:spcBef>
            </a:pPr>
            <a:r>
              <a:rPr dirty="0" sz="2350" spc="-470">
                <a:solidFill>
                  <a:srgbClr val="001D54"/>
                </a:solidFill>
                <a:latin typeface="Tahoma"/>
                <a:cs typeface="Tahoma"/>
              </a:rPr>
              <a:t>*</a:t>
            </a:r>
            <a:r>
              <a:rPr dirty="0" sz="2350" spc="-465">
                <a:solidFill>
                  <a:srgbClr val="001D54"/>
                </a:solidFill>
                <a:latin typeface="Tahoma"/>
                <a:cs typeface="Tahoma"/>
              </a:rPr>
              <a:t>*</a:t>
            </a:r>
            <a:r>
              <a:rPr dirty="0" sz="2350" spc="-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4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350" spc="-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95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2350" spc="14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350" spc="75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2350" spc="16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2350" spc="125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350" spc="80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2350" spc="-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300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350" spc="14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350" spc="-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50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r>
              <a:rPr dirty="0" sz="2350" spc="-535" b="1">
                <a:solidFill>
                  <a:srgbClr val="9E8C3D"/>
                </a:solidFill>
                <a:latin typeface="Tahoma"/>
                <a:cs typeface="Tahoma"/>
              </a:rPr>
              <a:t>1</a:t>
            </a:r>
            <a:r>
              <a:rPr dirty="0" sz="2350" spc="-535" b="1">
                <a:solidFill>
                  <a:srgbClr val="9E8C3D"/>
                </a:solidFill>
                <a:latin typeface="Tahoma"/>
                <a:cs typeface="Tahoma"/>
              </a:rPr>
              <a:t>/</a:t>
            </a:r>
            <a:r>
              <a:rPr dirty="0" sz="2350" spc="150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r>
              <a:rPr dirty="0" sz="2350" spc="-535" b="1">
                <a:solidFill>
                  <a:srgbClr val="9E8C3D"/>
                </a:solidFill>
                <a:latin typeface="Tahoma"/>
                <a:cs typeface="Tahoma"/>
              </a:rPr>
              <a:t>1</a:t>
            </a:r>
            <a:r>
              <a:rPr dirty="0" sz="2350" spc="-535" b="1">
                <a:solidFill>
                  <a:srgbClr val="9E8C3D"/>
                </a:solidFill>
                <a:latin typeface="Tahoma"/>
                <a:cs typeface="Tahoma"/>
              </a:rPr>
              <a:t>/</a:t>
            </a:r>
            <a:r>
              <a:rPr dirty="0" sz="2350" spc="-90" b="1">
                <a:solidFill>
                  <a:srgbClr val="9E8C3D"/>
                </a:solidFill>
                <a:latin typeface="Tahoma"/>
                <a:cs typeface="Tahoma"/>
              </a:rPr>
              <a:t>2</a:t>
            </a:r>
            <a:r>
              <a:rPr dirty="0" sz="2350" spc="150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r>
              <a:rPr dirty="0" sz="2350" spc="-90" b="1">
                <a:solidFill>
                  <a:srgbClr val="9E8C3D"/>
                </a:solidFill>
                <a:latin typeface="Tahoma"/>
                <a:cs typeface="Tahoma"/>
              </a:rPr>
              <a:t>2</a:t>
            </a:r>
            <a:r>
              <a:rPr dirty="0" sz="2350" spc="-190" b="1">
                <a:solidFill>
                  <a:srgbClr val="9E8C3D"/>
                </a:solidFill>
                <a:latin typeface="Tahoma"/>
                <a:cs typeface="Tahoma"/>
              </a:rPr>
              <a:t>3</a:t>
            </a:r>
            <a:r>
              <a:rPr dirty="0" sz="2350" spc="-210">
                <a:solidFill>
                  <a:srgbClr val="001D54"/>
                </a:solidFill>
                <a:latin typeface="Tahoma"/>
                <a:cs typeface="Tahoma"/>
              </a:rPr>
              <a:t>,</a:t>
            </a:r>
            <a:r>
              <a:rPr dirty="0" sz="2350" spc="-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45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350" spc="-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4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350" spc="16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2350" spc="145">
                <a:solidFill>
                  <a:srgbClr val="001D54"/>
                </a:solidFill>
                <a:latin typeface="Tahoma"/>
                <a:cs typeface="Tahoma"/>
              </a:rPr>
              <a:t>é</a:t>
            </a:r>
            <a:r>
              <a:rPr dirty="0" sz="2350" spc="-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-90" b="1">
                <a:solidFill>
                  <a:srgbClr val="9E8C3D"/>
                </a:solidFill>
                <a:latin typeface="Tahoma"/>
                <a:cs typeface="Tahoma"/>
              </a:rPr>
              <a:t>2</a:t>
            </a:r>
            <a:r>
              <a:rPr dirty="0" sz="2350" spc="150" b="1">
                <a:solidFill>
                  <a:srgbClr val="9E8C3D"/>
                </a:solidFill>
                <a:latin typeface="Tahoma"/>
                <a:cs typeface="Tahoma"/>
              </a:rPr>
              <a:t>0</a:t>
            </a:r>
            <a:r>
              <a:rPr dirty="0" sz="2350" spc="-90" b="1">
                <a:solidFill>
                  <a:srgbClr val="9E8C3D"/>
                </a:solidFill>
                <a:latin typeface="Tahoma"/>
                <a:cs typeface="Tahoma"/>
              </a:rPr>
              <a:t>2</a:t>
            </a:r>
            <a:r>
              <a:rPr dirty="0" sz="2350" spc="-105" b="1">
                <a:solidFill>
                  <a:srgbClr val="9E8C3D"/>
                </a:solidFill>
                <a:latin typeface="Tahoma"/>
                <a:cs typeface="Tahoma"/>
              </a:rPr>
              <a:t>7</a:t>
            </a:r>
            <a:r>
              <a:rPr dirty="0" sz="2350" spc="-210">
                <a:solidFill>
                  <a:srgbClr val="9E8C3D"/>
                </a:solidFill>
                <a:latin typeface="Tahoma"/>
                <a:cs typeface="Tahoma"/>
              </a:rPr>
              <a:t>,</a:t>
            </a:r>
            <a:r>
              <a:rPr dirty="0" sz="2350" spc="-80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350" spc="145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350" spc="-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300">
                <a:solidFill>
                  <a:srgbClr val="001D54"/>
                </a:solidFill>
                <a:latin typeface="Tahoma"/>
                <a:cs typeface="Tahoma"/>
              </a:rPr>
              <a:t>d</a:t>
            </a:r>
            <a:r>
              <a:rPr dirty="0" sz="2350" spc="140">
                <a:solidFill>
                  <a:srgbClr val="001D54"/>
                </a:solidFill>
                <a:latin typeface="Tahoma"/>
                <a:cs typeface="Tahoma"/>
              </a:rPr>
              <a:t>e</a:t>
            </a:r>
            <a:r>
              <a:rPr dirty="0" sz="2350" spc="50">
                <a:solidFill>
                  <a:srgbClr val="001D54"/>
                </a:solidFill>
                <a:latin typeface="Tahoma"/>
                <a:cs typeface="Tahoma"/>
              </a:rPr>
              <a:t>s</a:t>
            </a:r>
            <a:r>
              <a:rPr dirty="0" sz="2350" spc="165">
                <a:solidFill>
                  <a:srgbClr val="001D54"/>
                </a:solidFill>
                <a:latin typeface="Tahoma"/>
                <a:cs typeface="Tahoma"/>
              </a:rPr>
              <a:t>t</a:t>
            </a:r>
            <a:r>
              <a:rPr dirty="0" sz="2350" spc="125">
                <a:solidFill>
                  <a:srgbClr val="001D54"/>
                </a:solidFill>
                <a:latin typeface="Tahoma"/>
                <a:cs typeface="Tahoma"/>
              </a:rPr>
              <a:t>i</a:t>
            </a:r>
            <a:r>
              <a:rPr dirty="0" sz="2350" spc="245">
                <a:solidFill>
                  <a:srgbClr val="001D54"/>
                </a:solidFill>
                <a:latin typeface="Tahoma"/>
                <a:cs typeface="Tahoma"/>
              </a:rPr>
              <a:t>n</a:t>
            </a:r>
            <a:r>
              <a:rPr dirty="0" sz="2350" spc="14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350" spc="235">
                <a:solidFill>
                  <a:srgbClr val="001D54"/>
                </a:solidFill>
                <a:latin typeface="Tahoma"/>
                <a:cs typeface="Tahoma"/>
              </a:rPr>
              <a:t>ç</a:t>
            </a:r>
            <a:r>
              <a:rPr dirty="0" sz="2350" spc="140">
                <a:solidFill>
                  <a:srgbClr val="001D54"/>
                </a:solidFill>
                <a:latin typeface="Tahoma"/>
                <a:cs typeface="Tahoma"/>
              </a:rPr>
              <a:t>ã</a:t>
            </a:r>
            <a:r>
              <a:rPr dirty="0" sz="2350" spc="195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350" spc="-8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95">
                <a:solidFill>
                  <a:srgbClr val="001D54"/>
                </a:solidFill>
                <a:latin typeface="Tahoma"/>
                <a:cs typeface="Tahoma"/>
              </a:rPr>
              <a:t>p</a:t>
            </a:r>
            <a:r>
              <a:rPr dirty="0" sz="2350" spc="140">
                <a:solidFill>
                  <a:srgbClr val="001D54"/>
                </a:solidFill>
                <a:latin typeface="Tahoma"/>
                <a:cs typeface="Tahoma"/>
              </a:rPr>
              <a:t>a</a:t>
            </a:r>
            <a:r>
              <a:rPr dirty="0" sz="2350" spc="75">
                <a:solidFill>
                  <a:srgbClr val="001D54"/>
                </a:solidFill>
                <a:latin typeface="Tahoma"/>
                <a:cs typeface="Tahoma"/>
              </a:rPr>
              <a:t>r</a:t>
            </a:r>
            <a:r>
              <a:rPr dirty="0" sz="2350" spc="105">
                <a:solidFill>
                  <a:srgbClr val="001D54"/>
                </a:solidFill>
                <a:latin typeface="Tahoma"/>
                <a:cs typeface="Tahoma"/>
              </a:rPr>
              <a:t>a  </a:t>
            </a:r>
            <a:r>
              <a:rPr dirty="0" sz="2350" spc="30" b="1">
                <a:solidFill>
                  <a:srgbClr val="9E8C3D"/>
                </a:solidFill>
                <a:latin typeface="Tahoma"/>
                <a:cs typeface="Tahoma"/>
              </a:rPr>
              <a:t>atividades</a:t>
            </a:r>
            <a:r>
              <a:rPr dirty="0" sz="2350" spc="3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350" spc="30" b="1">
                <a:solidFill>
                  <a:srgbClr val="9E8C3D"/>
                </a:solidFill>
                <a:latin typeface="Tahoma"/>
                <a:cs typeface="Tahoma"/>
              </a:rPr>
              <a:t>desportivas</a:t>
            </a:r>
            <a:r>
              <a:rPr dirty="0" sz="2350" spc="35" b="1">
                <a:solidFill>
                  <a:srgbClr val="9E8C3D"/>
                </a:solidFill>
                <a:latin typeface="Tahoma"/>
                <a:cs typeface="Tahoma"/>
              </a:rPr>
              <a:t> </a:t>
            </a:r>
            <a:r>
              <a:rPr dirty="0" sz="2350" spc="100">
                <a:solidFill>
                  <a:srgbClr val="001D54"/>
                </a:solidFill>
                <a:latin typeface="Tahoma"/>
                <a:cs typeface="Tahoma"/>
              </a:rPr>
              <a:t>será</a:t>
            </a:r>
            <a:r>
              <a:rPr dirty="0" sz="2350" spc="10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2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350" spc="2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0">
                <a:solidFill>
                  <a:srgbClr val="001D54"/>
                </a:solidFill>
                <a:latin typeface="Tahoma"/>
                <a:cs typeface="Tahoma"/>
              </a:rPr>
              <a:t>7%</a:t>
            </a:r>
            <a:r>
              <a:rPr dirty="0" sz="2350" spc="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45">
                <a:solidFill>
                  <a:srgbClr val="001D54"/>
                </a:solidFill>
                <a:latin typeface="Tahoma"/>
                <a:cs typeface="Tahoma"/>
              </a:rPr>
              <a:t>do</a:t>
            </a:r>
            <a:r>
              <a:rPr dirty="0" sz="2350" spc="25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15">
                <a:solidFill>
                  <a:srgbClr val="001D54"/>
                </a:solidFill>
                <a:latin typeface="Tahoma"/>
                <a:cs typeface="Tahoma"/>
              </a:rPr>
              <a:t>imposto </a:t>
            </a:r>
            <a:r>
              <a:rPr dirty="0" sz="2350" spc="22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30">
                <a:solidFill>
                  <a:srgbClr val="001D54"/>
                </a:solidFill>
                <a:latin typeface="Tahoma"/>
                <a:cs typeface="Tahoma"/>
              </a:rPr>
              <a:t>devido,</a:t>
            </a:r>
            <a:r>
              <a:rPr dirty="0" sz="2350" spc="13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70">
                <a:solidFill>
                  <a:srgbClr val="001D54"/>
                </a:solidFill>
                <a:latin typeface="Tahoma"/>
                <a:cs typeface="Tahoma"/>
              </a:rPr>
              <a:t>respeitando</a:t>
            </a:r>
            <a:r>
              <a:rPr dirty="0" sz="2350" spc="17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95">
                <a:solidFill>
                  <a:srgbClr val="001D54"/>
                </a:solidFill>
                <a:latin typeface="Tahoma"/>
                <a:cs typeface="Tahoma"/>
              </a:rPr>
              <a:t>o</a:t>
            </a:r>
            <a:r>
              <a:rPr dirty="0" sz="2350" spc="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95">
                <a:solidFill>
                  <a:srgbClr val="001D54"/>
                </a:solidFill>
                <a:latin typeface="Tahoma"/>
                <a:cs typeface="Tahoma"/>
              </a:rPr>
              <a:t>limite</a:t>
            </a:r>
            <a:r>
              <a:rPr dirty="0" sz="2350" spc="20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90">
                <a:solidFill>
                  <a:srgbClr val="001D54"/>
                </a:solidFill>
                <a:latin typeface="Tahoma"/>
                <a:cs typeface="Tahoma"/>
              </a:rPr>
              <a:t>global</a:t>
            </a:r>
            <a:r>
              <a:rPr dirty="0" sz="2350" spc="19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65">
                <a:solidFill>
                  <a:srgbClr val="001D54"/>
                </a:solidFill>
                <a:latin typeface="Tahoma"/>
                <a:cs typeface="Tahoma"/>
              </a:rPr>
              <a:t>das</a:t>
            </a:r>
            <a:r>
              <a:rPr dirty="0" sz="2350" spc="17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04">
                <a:solidFill>
                  <a:srgbClr val="001D54"/>
                </a:solidFill>
                <a:latin typeface="Tahoma"/>
                <a:cs typeface="Tahoma"/>
              </a:rPr>
              <a:t>demais </a:t>
            </a:r>
            <a:r>
              <a:rPr dirty="0" sz="2350" spc="21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65">
                <a:solidFill>
                  <a:srgbClr val="001D54"/>
                </a:solidFill>
                <a:latin typeface="Tahoma"/>
                <a:cs typeface="Tahoma"/>
              </a:rPr>
              <a:t>formas</a:t>
            </a:r>
            <a:r>
              <a:rPr dirty="0" sz="235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2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3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35">
                <a:solidFill>
                  <a:srgbClr val="001D54"/>
                </a:solidFill>
                <a:latin typeface="Tahoma"/>
                <a:cs typeface="Tahoma"/>
              </a:rPr>
              <a:t>destinação,</a:t>
            </a:r>
            <a:r>
              <a:rPr dirty="0" sz="235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20">
                <a:solidFill>
                  <a:srgbClr val="001D54"/>
                </a:solidFill>
                <a:latin typeface="Tahoma"/>
                <a:cs typeface="Tahoma"/>
              </a:rPr>
              <a:t>que</a:t>
            </a:r>
            <a:r>
              <a:rPr dirty="0" sz="23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10">
                <a:solidFill>
                  <a:srgbClr val="001D54"/>
                </a:solidFill>
                <a:latin typeface="Tahoma"/>
                <a:cs typeface="Tahoma"/>
              </a:rPr>
              <a:t>permanece</a:t>
            </a:r>
            <a:r>
              <a:rPr dirty="0" sz="2350" spc="-130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185">
                <a:solidFill>
                  <a:srgbClr val="001D54"/>
                </a:solidFill>
                <a:latin typeface="Tahoma"/>
                <a:cs typeface="Tahoma"/>
              </a:rPr>
              <a:t>sendo</a:t>
            </a:r>
            <a:r>
              <a:rPr dirty="0" sz="23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220">
                <a:solidFill>
                  <a:srgbClr val="001D54"/>
                </a:solidFill>
                <a:latin typeface="Tahoma"/>
                <a:cs typeface="Tahoma"/>
              </a:rPr>
              <a:t>de</a:t>
            </a:r>
            <a:r>
              <a:rPr dirty="0" sz="2350" spc="-125">
                <a:solidFill>
                  <a:srgbClr val="001D54"/>
                </a:solidFill>
                <a:latin typeface="Tahoma"/>
                <a:cs typeface="Tahoma"/>
              </a:rPr>
              <a:t> </a:t>
            </a:r>
            <a:r>
              <a:rPr dirty="0" sz="2350" spc="-20">
                <a:solidFill>
                  <a:srgbClr val="001D54"/>
                </a:solidFill>
                <a:latin typeface="Tahoma"/>
                <a:cs typeface="Tahoma"/>
              </a:rPr>
              <a:t>6%.</a:t>
            </a:r>
            <a:endParaRPr sz="2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Paula Borges</dc:creator>
  <cp:keywords>DAFeeyZpAUw,BAEbLRxa2qg</cp:keywords>
  <dc:title>Slide padrão - IR Solidário</dc:title>
  <dcterms:created xsi:type="dcterms:W3CDTF">2023-03-28T18:05:09Z</dcterms:created>
  <dcterms:modified xsi:type="dcterms:W3CDTF">2023-03-28T18:05:09Z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2023-03-28T00:00:00Z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2023-03-28T00:00:00Z</vt:filetime>
  </property>
</Properties>
</file>